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98" r:id="rId4"/>
    <p:sldId id="297" r:id="rId5"/>
    <p:sldId id="299" r:id="rId6"/>
    <p:sldId id="300" r:id="rId7"/>
  </p:sldIdLst>
  <p:sldSz cx="7596188" cy="1069181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8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3F1EF-D139-5C14-4EA9-793B5599117B}" name="Ana Aldoma" initials="AA" userId="S::ana.aldoma@i-carre.net::acf91356-0759-4048-99f2-c68c2809a1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199D6"/>
    <a:srgbClr val="6C247A"/>
    <a:srgbClr val="BC0D72"/>
    <a:srgbClr val="9EC337"/>
    <a:srgbClr val="595957"/>
    <a:srgbClr val="EDEDED"/>
    <a:srgbClr val="DBDBDB"/>
    <a:srgbClr val="EFF0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030" y="-821"/>
      </p:cViewPr>
      <p:guideLst>
        <p:guide orient="horz" pos="3390"/>
        <p:guide pos="533"/>
        <p:guide pos="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FOURCADE" userId="17516028-af12-4c6b-9563-eb47d7663d04" providerId="ADAL" clId="{827E7D14-7CF7-4482-B026-085951A52159}"/>
    <pc:docChg chg="modSld">
      <pc:chgData name="Stéphanie FOURCADE" userId="17516028-af12-4c6b-9563-eb47d7663d04" providerId="ADAL" clId="{827E7D14-7CF7-4482-B026-085951A52159}" dt="2025-09-12T08:53:15.882" v="19" actId="20577"/>
      <pc:docMkLst>
        <pc:docMk/>
      </pc:docMkLst>
      <pc:sldChg chg="mod">
        <pc:chgData name="Stéphanie FOURCADE" userId="17516028-af12-4c6b-9563-eb47d7663d04" providerId="ADAL" clId="{827E7D14-7CF7-4482-B026-085951A52159}" dt="2025-09-12T08:30:17.692" v="0" actId="27918"/>
        <pc:sldMkLst>
          <pc:docMk/>
          <pc:sldMk cId="209595891" sldId="297"/>
        </pc:sldMkLst>
      </pc:sldChg>
      <pc:sldChg chg="modSp mod">
        <pc:chgData name="Stéphanie FOURCADE" userId="17516028-af12-4c6b-9563-eb47d7663d04" providerId="ADAL" clId="{827E7D14-7CF7-4482-B026-085951A52159}" dt="2025-09-12T08:53:15.882" v="19" actId="20577"/>
        <pc:sldMkLst>
          <pc:docMk/>
          <pc:sldMk cId="1744346106" sldId="299"/>
        </pc:sldMkLst>
        <pc:spChg chg="mod">
          <ac:chgData name="Stéphanie FOURCADE" userId="17516028-af12-4c6b-9563-eb47d7663d04" providerId="ADAL" clId="{827E7D14-7CF7-4482-B026-085951A52159}" dt="2025-09-12T08:53:15.882" v="19" actId="20577"/>
          <ac:spMkLst>
            <pc:docMk/>
            <pc:sldMk cId="1744346106" sldId="299"/>
            <ac:spMk id="65" creationId="{6650DB17-10D9-EB08-80D0-6F642F7C05A7}"/>
          </ac:spMkLst>
        </pc:spChg>
        <pc:graphicFrameChg chg="modGraphic">
          <ac:chgData name="Stéphanie FOURCADE" userId="17516028-af12-4c6b-9563-eb47d7663d04" providerId="ADAL" clId="{827E7D14-7CF7-4482-B026-085951A52159}" dt="2025-09-12T08:52:55.413" v="4" actId="20577"/>
          <ac:graphicFrameMkLst>
            <pc:docMk/>
            <pc:sldMk cId="1744346106" sldId="299"/>
            <ac:graphicFrameMk id="3" creationId="{BE04AD58-05F8-767A-71D2-6CDC02B5DE57}"/>
          </ac:graphicFrameMkLst>
        </pc:graphicFrameChg>
      </pc:sldChg>
    </pc:docChg>
  </pc:docChgLst>
  <pc:docChgLst>
    <pc:chgData name="Stéphanie FOURCADE" userId="17516028-af12-4c6b-9563-eb47d7663d04" providerId="ADAL" clId="{DB7AC305-5EAC-415D-AB4D-8AE05A7B307B}"/>
    <pc:docChg chg="undo redo custSel addSld delSld modSld">
      <pc:chgData name="Stéphanie FOURCADE" userId="17516028-af12-4c6b-9563-eb47d7663d04" providerId="ADAL" clId="{DB7AC305-5EAC-415D-AB4D-8AE05A7B307B}" dt="2025-07-23T06:49:22.961" v="2518" actId="1037"/>
      <pc:docMkLst>
        <pc:docMk/>
      </pc:docMkLst>
      <pc:sldChg chg="addSp delSp modSp mod">
        <pc:chgData name="Stéphanie FOURCADE" userId="17516028-af12-4c6b-9563-eb47d7663d04" providerId="ADAL" clId="{DB7AC305-5EAC-415D-AB4D-8AE05A7B307B}" dt="2025-07-22T14:33:45.865" v="2265" actId="14100"/>
        <pc:sldMkLst>
          <pc:docMk/>
          <pc:sldMk cId="3559769422" sldId="256"/>
        </pc:sldMkLst>
        <pc:spChg chg="add mod">
          <ac:chgData name="Stéphanie FOURCADE" userId="17516028-af12-4c6b-9563-eb47d7663d04" providerId="ADAL" clId="{DB7AC305-5EAC-415D-AB4D-8AE05A7B307B}" dt="2025-07-22T14:33:45.865" v="2265" actId="14100"/>
          <ac:spMkLst>
            <pc:docMk/>
            <pc:sldMk cId="3559769422" sldId="256"/>
            <ac:spMk id="6" creationId="{6D6E9A43-2556-8956-22D7-85E0909E4891}"/>
          </ac:spMkLst>
        </pc:spChg>
        <pc:spChg chg="mod">
          <ac:chgData name="Stéphanie FOURCADE" userId="17516028-af12-4c6b-9563-eb47d7663d04" providerId="ADAL" clId="{DB7AC305-5EAC-415D-AB4D-8AE05A7B307B}" dt="2025-07-22T10:28:34.541" v="16" actId="20577"/>
          <ac:spMkLst>
            <pc:docMk/>
            <pc:sldMk cId="3559769422" sldId="256"/>
            <ac:spMk id="13" creationId="{447B7880-E5B8-4E91-8F62-297B9DD2BCBC}"/>
          </ac:spMkLst>
        </pc:spChg>
        <pc:spChg chg="mod">
          <ac:chgData name="Stéphanie FOURCADE" userId="17516028-af12-4c6b-9563-eb47d7663d04" providerId="ADAL" clId="{DB7AC305-5EAC-415D-AB4D-8AE05A7B307B}" dt="2025-07-22T10:27:42.029" v="1" actId="20577"/>
          <ac:spMkLst>
            <pc:docMk/>
            <pc:sldMk cId="3559769422" sldId="256"/>
            <ac:spMk id="14" creationId="{06EB4F83-F942-4004-9A1A-443CFB7493AA}"/>
          </ac:spMkLst>
        </pc:spChg>
        <pc:picChg chg="add mod">
          <ac:chgData name="Stéphanie FOURCADE" userId="17516028-af12-4c6b-9563-eb47d7663d04" providerId="ADAL" clId="{DB7AC305-5EAC-415D-AB4D-8AE05A7B307B}" dt="2025-07-22T10:29:30.986" v="34" actId="1076"/>
          <ac:picMkLst>
            <pc:docMk/>
            <pc:sldMk cId="3559769422" sldId="256"/>
            <ac:picMk id="4" creationId="{15ADF021-6592-201A-B4A4-EFE4D4CE431D}"/>
          </ac:picMkLst>
        </pc:picChg>
        <pc:picChg chg="mod">
          <ac:chgData name="Stéphanie FOURCADE" userId="17516028-af12-4c6b-9563-eb47d7663d04" providerId="ADAL" clId="{DB7AC305-5EAC-415D-AB4D-8AE05A7B307B}" dt="2025-07-22T10:29:13.723" v="23" actId="1076"/>
          <ac:picMkLst>
            <pc:docMk/>
            <pc:sldMk cId="3559769422" sldId="256"/>
            <ac:picMk id="5" creationId="{D4C7E27E-7D39-6CEB-49FC-066E5EE303BC}"/>
          </ac:picMkLst>
        </pc:picChg>
      </pc:sldChg>
      <pc:sldChg chg="addSp delSp modSp mod">
        <pc:chgData name="Stéphanie FOURCADE" userId="17516028-af12-4c6b-9563-eb47d7663d04" providerId="ADAL" clId="{DB7AC305-5EAC-415D-AB4D-8AE05A7B307B}" dt="2025-07-22T14:26:56.720" v="2123" actId="478"/>
        <pc:sldMkLst>
          <pc:docMk/>
          <pc:sldMk cId="742887046" sldId="296"/>
        </pc:sldMkLst>
      </pc:sldChg>
      <pc:sldChg chg="addSp delSp modSp mod">
        <pc:chgData name="Stéphanie FOURCADE" userId="17516028-af12-4c6b-9563-eb47d7663d04" providerId="ADAL" clId="{DB7AC305-5EAC-415D-AB4D-8AE05A7B307B}" dt="2025-07-22T14:14:02.107" v="1818" actId="12"/>
        <pc:sldMkLst>
          <pc:docMk/>
          <pc:sldMk cId="209595891" sldId="297"/>
        </pc:sldMkLst>
        <pc:spChg chg="mod">
          <ac:chgData name="Stéphanie FOURCADE" userId="17516028-af12-4c6b-9563-eb47d7663d04" providerId="ADAL" clId="{DB7AC305-5EAC-415D-AB4D-8AE05A7B307B}" dt="2025-07-22T10:36:08.241" v="317" actId="20577"/>
          <ac:spMkLst>
            <pc:docMk/>
            <pc:sldMk cId="209595891" sldId="297"/>
            <ac:spMk id="8" creationId="{551536F1-665A-4B53-9277-323DDE341206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11" creationId="{BF008623-A353-2063-5AFE-FCEEF9D00BD2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12" creationId="{F29B98D0-46AE-52C4-5207-4B3922480224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13" creationId="{D98050AC-E7A4-3168-B52B-A5DD9D3FB280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14" creationId="{22C95CAA-99C7-B145-646B-1CF5BCFCDD7A}"/>
          </ac:spMkLst>
        </pc:spChg>
        <pc:spChg chg="add mod">
          <ac:chgData name="Stéphanie FOURCADE" userId="17516028-af12-4c6b-9563-eb47d7663d04" providerId="ADAL" clId="{DB7AC305-5EAC-415D-AB4D-8AE05A7B307B}" dt="2025-07-22T13:58:52.992" v="1423" actId="1036"/>
          <ac:spMkLst>
            <pc:docMk/>
            <pc:sldMk cId="209595891" sldId="297"/>
            <ac:spMk id="17" creationId="{D027D269-B4BA-C50E-DCD9-7A71BD9DD4AB}"/>
          </ac:spMkLst>
        </pc:spChg>
        <pc:spChg chg="add 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18" creationId="{4B534703-C839-4EAA-AA34-52D3C36F9DB5}"/>
          </ac:spMkLst>
        </pc:spChg>
        <pc:spChg chg="add 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19" creationId="{0C440DAD-F9CB-F921-4C16-21DC6EBFFCC9}"/>
          </ac:spMkLst>
        </pc:spChg>
        <pc:spChg chg="mod">
          <ac:chgData name="Stéphanie FOURCADE" userId="17516028-af12-4c6b-9563-eb47d7663d04" providerId="ADAL" clId="{DB7AC305-5EAC-415D-AB4D-8AE05A7B307B}" dt="2025-07-22T12:42:23.284" v="458" actId="20577"/>
          <ac:spMkLst>
            <pc:docMk/>
            <pc:sldMk cId="209595891" sldId="297"/>
            <ac:spMk id="31" creationId="{36EAA7DA-85DF-AE2F-8A42-28F075B055EB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33" creationId="{75DC2746-C082-2FB7-D72D-F7E34DF06E29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36" creationId="{D54517CE-CB85-00A6-9B23-BB24E5810B8F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37" creationId="{C6EC8AB1-791E-917C-2E8E-D493DDE1DFAE}"/>
          </ac:spMkLst>
        </pc:spChg>
        <pc:spChg chg="mod">
          <ac:chgData name="Stéphanie FOURCADE" userId="17516028-af12-4c6b-9563-eb47d7663d04" providerId="ADAL" clId="{DB7AC305-5EAC-415D-AB4D-8AE05A7B307B}" dt="2025-07-22T13:59:10.380" v="1460" actId="1037"/>
          <ac:spMkLst>
            <pc:docMk/>
            <pc:sldMk cId="209595891" sldId="297"/>
            <ac:spMk id="40" creationId="{49296AFD-5331-EA8C-6C55-8F0329DF6930}"/>
          </ac:spMkLst>
        </pc:spChg>
        <pc:spChg chg="mod">
          <ac:chgData name="Stéphanie FOURCADE" userId="17516028-af12-4c6b-9563-eb47d7663d04" providerId="ADAL" clId="{DB7AC305-5EAC-415D-AB4D-8AE05A7B307B}" dt="2025-07-22T14:14:02.107" v="1818" actId="12"/>
          <ac:spMkLst>
            <pc:docMk/>
            <pc:sldMk cId="209595891" sldId="297"/>
            <ac:spMk id="41" creationId="{42FBA3A7-1D03-F9E8-6B3A-2E9C20002F61}"/>
          </ac:spMkLst>
        </pc:spChg>
        <pc:graphicFrameChg chg="mod modGraphic">
          <ac:chgData name="Stéphanie FOURCADE" userId="17516028-af12-4c6b-9563-eb47d7663d04" providerId="ADAL" clId="{DB7AC305-5EAC-415D-AB4D-8AE05A7B307B}" dt="2025-07-22T13:58:37.067" v="1403" actId="404"/>
          <ac:graphicFrameMkLst>
            <pc:docMk/>
            <pc:sldMk cId="209595891" sldId="297"/>
            <ac:graphicFrameMk id="3" creationId="{BE04AD58-05F8-767A-71D2-6CDC02B5DE57}"/>
          </ac:graphicFrameMkLst>
        </pc:graphicFrameChg>
        <pc:graphicFrameChg chg="add mod">
          <ac:chgData name="Stéphanie FOURCADE" userId="17516028-af12-4c6b-9563-eb47d7663d04" providerId="ADAL" clId="{DB7AC305-5EAC-415D-AB4D-8AE05A7B307B}" dt="2025-07-22T12:43:18.370" v="482" actId="1036"/>
          <ac:graphicFrameMkLst>
            <pc:docMk/>
            <pc:sldMk cId="209595891" sldId="297"/>
            <ac:graphicFrameMk id="5" creationId="{54DF84C2-CFCB-997D-6683-F40721DC12D3}"/>
          </ac:graphicFrameMkLst>
        </pc:graphicFrameChg>
        <pc:picChg chg="add mod">
          <ac:chgData name="Stéphanie FOURCADE" userId="17516028-af12-4c6b-9563-eb47d7663d04" providerId="ADAL" clId="{DB7AC305-5EAC-415D-AB4D-8AE05A7B307B}" dt="2025-07-22T10:29:57.833" v="43"/>
          <ac:picMkLst>
            <pc:docMk/>
            <pc:sldMk cId="209595891" sldId="297"/>
            <ac:picMk id="4" creationId="{09CD4F4F-EE84-4CBB-B5FD-480F80AF33B7}"/>
          </ac:picMkLst>
        </pc:picChg>
      </pc:sldChg>
      <pc:sldChg chg="addSp delSp modSp mod">
        <pc:chgData name="Stéphanie FOURCADE" userId="17516028-af12-4c6b-9563-eb47d7663d04" providerId="ADAL" clId="{DB7AC305-5EAC-415D-AB4D-8AE05A7B307B}" dt="2025-07-23T06:49:22.961" v="2518" actId="1037"/>
        <pc:sldMkLst>
          <pc:docMk/>
          <pc:sldMk cId="3246822863" sldId="298"/>
        </pc:sldMkLst>
        <pc:spChg chg="add mod">
          <ac:chgData name="Stéphanie FOURCADE" userId="17516028-af12-4c6b-9563-eb47d7663d04" providerId="ADAL" clId="{DB7AC305-5EAC-415D-AB4D-8AE05A7B307B}" dt="2025-07-23T06:49:22.961" v="2518" actId="1037"/>
          <ac:spMkLst>
            <pc:docMk/>
            <pc:sldMk cId="3246822863" sldId="298"/>
            <ac:spMk id="3" creationId="{742F35CF-11C8-9F8D-9683-46E39474AF87}"/>
          </ac:spMkLst>
        </pc:spChg>
        <pc:spChg chg="mod">
          <ac:chgData name="Stéphanie FOURCADE" userId="17516028-af12-4c6b-9563-eb47d7663d04" providerId="ADAL" clId="{DB7AC305-5EAC-415D-AB4D-8AE05A7B307B}" dt="2025-07-22T10:32:29.942" v="210" actId="20577"/>
          <ac:spMkLst>
            <pc:docMk/>
            <pc:sldMk cId="3246822863" sldId="298"/>
            <ac:spMk id="8" creationId="{551536F1-665A-4B53-9277-323DDE341206}"/>
          </ac:spMkLst>
        </pc:spChg>
        <pc:spChg chg="mod">
          <ac:chgData name="Stéphanie FOURCADE" userId="17516028-af12-4c6b-9563-eb47d7663d04" providerId="ADAL" clId="{DB7AC305-5EAC-415D-AB4D-8AE05A7B307B}" dt="2025-07-22T10:43:07.500" v="448" actId="14100"/>
          <ac:spMkLst>
            <pc:docMk/>
            <pc:sldMk cId="3246822863" sldId="298"/>
            <ac:spMk id="13" creationId="{31DCEB44-9423-7082-A171-D85B88431F6D}"/>
          </ac:spMkLst>
        </pc:spChg>
        <pc:picChg chg="add mod">
          <ac:chgData name="Stéphanie FOURCADE" userId="17516028-af12-4c6b-9563-eb47d7663d04" providerId="ADAL" clId="{DB7AC305-5EAC-415D-AB4D-8AE05A7B307B}" dt="2025-07-22T10:29:53.488" v="41" actId="1076"/>
          <ac:picMkLst>
            <pc:docMk/>
            <pc:sldMk cId="3246822863" sldId="298"/>
            <ac:picMk id="5" creationId="{ACBE8A7C-7E6E-D71D-F075-60D2DD3A1345}"/>
          </ac:picMkLst>
        </pc:picChg>
        <pc:picChg chg="add mod">
          <ac:chgData name="Stéphanie FOURCADE" userId="17516028-af12-4c6b-9563-eb47d7663d04" providerId="ADAL" clId="{DB7AC305-5EAC-415D-AB4D-8AE05A7B307B}" dt="2025-07-22T10:32:43.572" v="214" actId="1076"/>
          <ac:picMkLst>
            <pc:docMk/>
            <pc:sldMk cId="3246822863" sldId="298"/>
            <ac:picMk id="7" creationId="{A3D66110-9436-45E6-3134-7BD2A84C97AE}"/>
          </ac:picMkLst>
        </pc:picChg>
        <pc:picChg chg="add mod">
          <ac:chgData name="Stéphanie FOURCADE" userId="17516028-af12-4c6b-9563-eb47d7663d04" providerId="ADAL" clId="{DB7AC305-5EAC-415D-AB4D-8AE05A7B307B}" dt="2025-07-22T10:43:10.048" v="449" actId="14100"/>
          <ac:picMkLst>
            <pc:docMk/>
            <pc:sldMk cId="3246822863" sldId="298"/>
            <ac:picMk id="10" creationId="{E53C4B00-C54F-4B32-1C4C-59E01C390EB2}"/>
          </ac:picMkLst>
        </pc:picChg>
      </pc:sldChg>
      <pc:sldChg chg="addSp delSp modSp mod">
        <pc:chgData name="Stéphanie FOURCADE" userId="17516028-af12-4c6b-9563-eb47d7663d04" providerId="ADAL" clId="{DB7AC305-5EAC-415D-AB4D-8AE05A7B307B}" dt="2025-07-22T14:31:24.034" v="2264" actId="1076"/>
        <pc:sldMkLst>
          <pc:docMk/>
          <pc:sldMk cId="1744346106" sldId="299"/>
        </pc:sldMkLst>
        <pc:spChg chg="mod">
          <ac:chgData name="Stéphanie FOURCADE" userId="17516028-af12-4c6b-9563-eb47d7663d04" providerId="ADAL" clId="{DB7AC305-5EAC-415D-AB4D-8AE05A7B307B}" dt="2025-07-22T14:28:22.175" v="2174" actId="1035"/>
          <ac:spMkLst>
            <pc:docMk/>
            <pc:sldMk cId="1744346106" sldId="299"/>
            <ac:spMk id="8" creationId="{551536F1-665A-4B53-9277-323DDE341206}"/>
          </ac:spMkLst>
        </pc:spChg>
        <pc:spChg chg="mod ord">
          <ac:chgData name="Stéphanie FOURCADE" userId="17516028-af12-4c6b-9563-eb47d7663d04" providerId="ADAL" clId="{DB7AC305-5EAC-415D-AB4D-8AE05A7B307B}" dt="2025-07-22T14:28:22.175" v="2174" actId="1035"/>
          <ac:spMkLst>
            <pc:docMk/>
            <pc:sldMk cId="1744346106" sldId="299"/>
            <ac:spMk id="14" creationId="{4965736A-D7B3-0793-77A8-16A8B2A51757}"/>
          </ac:spMkLst>
        </pc:spChg>
        <pc:spChg chg="add mod">
          <ac:chgData name="Stéphanie FOURCADE" userId="17516028-af12-4c6b-9563-eb47d7663d04" providerId="ADAL" clId="{DB7AC305-5EAC-415D-AB4D-8AE05A7B307B}" dt="2025-07-22T13:37:13.146" v="966" actId="571"/>
          <ac:spMkLst>
            <pc:docMk/>
            <pc:sldMk cId="1744346106" sldId="299"/>
            <ac:spMk id="16" creationId="{67EE0770-99C0-365D-861D-F71F1536A28F}"/>
          </ac:spMkLst>
        </pc:spChg>
        <pc:spChg chg="mod">
          <ac:chgData name="Stéphanie FOURCADE" userId="17516028-af12-4c6b-9563-eb47d7663d04" providerId="ADAL" clId="{DB7AC305-5EAC-415D-AB4D-8AE05A7B307B}" dt="2025-07-22T14:31:24.034" v="2264" actId="1076"/>
          <ac:spMkLst>
            <pc:docMk/>
            <pc:sldMk cId="1744346106" sldId="299"/>
            <ac:spMk id="17" creationId="{598C91C3-3A81-4A34-8D4A-54F4337F55A2}"/>
          </ac:spMkLst>
        </pc:spChg>
        <pc:spChg chg="add mod">
          <ac:chgData name="Stéphanie FOURCADE" userId="17516028-af12-4c6b-9563-eb47d7663d04" providerId="ADAL" clId="{DB7AC305-5EAC-415D-AB4D-8AE05A7B307B}" dt="2025-07-22T13:37:23.860" v="968" actId="1076"/>
          <ac:spMkLst>
            <pc:docMk/>
            <pc:sldMk cId="1744346106" sldId="299"/>
            <ac:spMk id="18" creationId="{6827A8A4-8690-9FE4-3A53-B7DCBFDF6F85}"/>
          </ac:spMkLst>
        </pc:spChg>
        <pc:spChg chg="add mod">
          <ac:chgData name="Stéphanie FOURCADE" userId="17516028-af12-4c6b-9563-eb47d7663d04" providerId="ADAL" clId="{DB7AC305-5EAC-415D-AB4D-8AE05A7B307B}" dt="2025-07-22T13:37:35.306" v="970" actId="1076"/>
          <ac:spMkLst>
            <pc:docMk/>
            <pc:sldMk cId="1744346106" sldId="299"/>
            <ac:spMk id="19" creationId="{E8E9ED88-6DD5-D4A4-C383-24AB38C0529A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20" creationId="{BFF2C5AA-DA3C-794A-D3FD-E251D4A21029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21" creationId="{DD16304E-C0FD-CAAE-57B4-9E5279DB5BC0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22" creationId="{4BA1FB5C-378E-C55A-74F0-408A562E5D3A}"/>
          </ac:spMkLst>
        </pc:spChg>
        <pc:spChg chg="add mod">
          <ac:chgData name="Stéphanie FOURCADE" userId="17516028-af12-4c6b-9563-eb47d7663d04" providerId="ADAL" clId="{DB7AC305-5EAC-415D-AB4D-8AE05A7B307B}" dt="2025-07-22T13:38:08.949" v="976" actId="1076"/>
          <ac:spMkLst>
            <pc:docMk/>
            <pc:sldMk cId="1744346106" sldId="299"/>
            <ac:spMk id="23" creationId="{5C166925-08A1-82F5-91C0-7F48983E217E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24" creationId="{6CFA3BF4-FA2C-470C-1D5C-D72897288B2E}"/>
          </ac:spMkLst>
        </pc:spChg>
        <pc:spChg chg="add mod">
          <ac:chgData name="Stéphanie FOURCADE" userId="17516028-af12-4c6b-9563-eb47d7663d04" providerId="ADAL" clId="{DB7AC305-5EAC-415D-AB4D-8AE05A7B307B}" dt="2025-07-22T13:38:13.723" v="977" actId="1035"/>
          <ac:spMkLst>
            <pc:docMk/>
            <pc:sldMk cId="1744346106" sldId="299"/>
            <ac:spMk id="25" creationId="{1DFD4139-8EE1-1643-0264-6EC7A5B69C8B}"/>
          </ac:spMkLst>
        </pc:spChg>
        <pc:spChg chg="mod">
          <ac:chgData name="Stéphanie FOURCADE" userId="17516028-af12-4c6b-9563-eb47d7663d04" providerId="ADAL" clId="{DB7AC305-5EAC-415D-AB4D-8AE05A7B307B}" dt="2025-07-22T14:28:22.175" v="2174" actId="1035"/>
          <ac:spMkLst>
            <pc:docMk/>
            <pc:sldMk cId="1744346106" sldId="299"/>
            <ac:spMk id="27" creationId="{86DE3F7F-7715-5FE5-FA61-516134F7A2A0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29" creationId="{D2AFD14F-5307-0B90-F10F-A6B33AD4EC5F}"/>
          </ac:spMkLst>
        </pc:spChg>
        <pc:spChg chg="mod">
          <ac:chgData name="Stéphanie FOURCADE" userId="17516028-af12-4c6b-9563-eb47d7663d04" providerId="ADAL" clId="{DB7AC305-5EAC-415D-AB4D-8AE05A7B307B}" dt="2025-07-22T14:28:05.126" v="2140" actId="6549"/>
          <ac:spMkLst>
            <pc:docMk/>
            <pc:sldMk cId="1744346106" sldId="299"/>
            <ac:spMk id="30" creationId="{79017719-7BB9-4DA1-B1DC-0E139EE4ADA1}"/>
          </ac:spMkLst>
        </pc:spChg>
        <pc:spChg chg="add del mod">
          <ac:chgData name="Stéphanie FOURCADE" userId="17516028-af12-4c6b-9563-eb47d7663d04" providerId="ADAL" clId="{DB7AC305-5EAC-415D-AB4D-8AE05A7B307B}" dt="2025-07-22T14:26:13.239" v="2121" actId="1036"/>
          <ac:spMkLst>
            <pc:docMk/>
            <pc:sldMk cId="1744346106" sldId="299"/>
            <ac:spMk id="31" creationId="{36EAA7DA-85DF-AE2F-8A42-28F075B055EB}"/>
          </ac:spMkLst>
        </pc:spChg>
        <pc:spChg chg="add mod">
          <ac:chgData name="Stéphanie FOURCADE" userId="17516028-af12-4c6b-9563-eb47d7663d04" providerId="ADAL" clId="{DB7AC305-5EAC-415D-AB4D-8AE05A7B307B}" dt="2025-07-22T13:38:55.395" v="985" actId="207"/>
          <ac:spMkLst>
            <pc:docMk/>
            <pc:sldMk cId="1744346106" sldId="299"/>
            <ac:spMk id="34" creationId="{639038F0-A4EC-06E2-C617-CEBE16647DB1}"/>
          </ac:spMkLst>
        </pc:spChg>
        <pc:spChg chg="add mod">
          <ac:chgData name="Stéphanie FOURCADE" userId="17516028-af12-4c6b-9563-eb47d7663d04" providerId="ADAL" clId="{DB7AC305-5EAC-415D-AB4D-8AE05A7B307B}" dt="2025-07-22T13:38:20.533" v="978" actId="571"/>
          <ac:spMkLst>
            <pc:docMk/>
            <pc:sldMk cId="1744346106" sldId="299"/>
            <ac:spMk id="35" creationId="{6513F1BD-6652-47D6-AD91-93209DD708FC}"/>
          </ac:spMkLst>
        </pc:spChg>
        <pc:spChg chg="add mod">
          <ac:chgData name="Stéphanie FOURCADE" userId="17516028-af12-4c6b-9563-eb47d7663d04" providerId="ADAL" clId="{DB7AC305-5EAC-415D-AB4D-8AE05A7B307B}" dt="2025-07-22T13:39:06.873" v="987" actId="207"/>
          <ac:spMkLst>
            <pc:docMk/>
            <pc:sldMk cId="1744346106" sldId="299"/>
            <ac:spMk id="37" creationId="{8C65AC1C-69E3-3C30-BEBB-BC55E18C7038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38" creationId="{F05044D3-A8DB-5887-9D91-6FD27531BF20}"/>
          </ac:spMkLst>
        </pc:spChg>
        <pc:spChg chg="add mod">
          <ac:chgData name="Stéphanie FOURCADE" userId="17516028-af12-4c6b-9563-eb47d7663d04" providerId="ADAL" clId="{DB7AC305-5EAC-415D-AB4D-8AE05A7B307B}" dt="2025-07-22T13:39:14.706" v="989" actId="207"/>
          <ac:spMkLst>
            <pc:docMk/>
            <pc:sldMk cId="1744346106" sldId="299"/>
            <ac:spMk id="39" creationId="{15B0052F-7C2F-D057-C839-DA97FB133B37}"/>
          </ac:spMkLst>
        </pc:spChg>
        <pc:spChg chg="add mod">
          <ac:chgData name="Stéphanie FOURCADE" userId="17516028-af12-4c6b-9563-eb47d7663d04" providerId="ADAL" clId="{DB7AC305-5EAC-415D-AB4D-8AE05A7B307B}" dt="2025-07-22T13:38:27.775" v="980" actId="571"/>
          <ac:spMkLst>
            <pc:docMk/>
            <pc:sldMk cId="1744346106" sldId="299"/>
            <ac:spMk id="40" creationId="{A27373B9-7AAB-8C55-175E-6D074A173E15}"/>
          </ac:spMkLst>
        </pc:spChg>
        <pc:spChg chg="add mod">
          <ac:chgData name="Stéphanie FOURCADE" userId="17516028-af12-4c6b-9563-eb47d7663d04" providerId="ADAL" clId="{DB7AC305-5EAC-415D-AB4D-8AE05A7B307B}" dt="2025-07-22T13:39:45.838" v="994" actId="207"/>
          <ac:spMkLst>
            <pc:docMk/>
            <pc:sldMk cId="1744346106" sldId="299"/>
            <ac:spMk id="41" creationId="{AABA4DBA-95E6-12C6-9D7F-670F8C4D47E2}"/>
          </ac:spMkLst>
        </pc:spChg>
        <pc:spChg chg="mod">
          <ac:chgData name="Stéphanie FOURCADE" userId="17516028-af12-4c6b-9563-eb47d7663d04" providerId="ADAL" clId="{DB7AC305-5EAC-415D-AB4D-8AE05A7B307B}" dt="2025-07-22T14:28:22.175" v="2174" actId="1035"/>
          <ac:spMkLst>
            <pc:docMk/>
            <pc:sldMk cId="1744346106" sldId="299"/>
            <ac:spMk id="56" creationId="{E0A62685-795B-264D-1E01-8C74601EED4E}"/>
          </ac:spMkLst>
        </pc:spChg>
        <pc:spChg chg="mod">
          <ac:chgData name="Stéphanie FOURCADE" userId="17516028-af12-4c6b-9563-eb47d7663d04" providerId="ADAL" clId="{DB7AC305-5EAC-415D-AB4D-8AE05A7B307B}" dt="2025-07-22T14:28:14.025" v="2141" actId="14100"/>
          <ac:spMkLst>
            <pc:docMk/>
            <pc:sldMk cId="1744346106" sldId="299"/>
            <ac:spMk id="57" creationId="{5A7AC6F7-BB94-786B-B723-B429ECC49A91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60" creationId="{16958EFB-27D7-16A1-626B-AF589FDC34AB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61" creationId="{C5D3FDFB-CAA9-78C8-1992-D08A6F5A7CC3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62" creationId="{EBF22A8B-F525-4508-EEBE-81AAA27587A0}"/>
          </ac:spMkLst>
        </pc:spChg>
        <pc:spChg chg="add mod">
          <ac:chgData name="Stéphanie FOURCADE" userId="17516028-af12-4c6b-9563-eb47d7663d04" providerId="ADAL" clId="{DB7AC305-5EAC-415D-AB4D-8AE05A7B307B}" dt="2025-07-22T13:39:23.556" v="991" actId="207"/>
          <ac:spMkLst>
            <pc:docMk/>
            <pc:sldMk cId="1744346106" sldId="299"/>
            <ac:spMk id="63" creationId="{16EDDCD0-5974-6AA0-11CB-2008BD1214AF}"/>
          </ac:spMkLst>
        </pc:spChg>
        <pc:spChg chg="add mod">
          <ac:chgData name="Stéphanie FOURCADE" userId="17516028-af12-4c6b-9563-eb47d7663d04" providerId="ADAL" clId="{DB7AC305-5EAC-415D-AB4D-8AE05A7B307B}" dt="2025-07-22T14:31:14.957" v="2251" actId="1035"/>
          <ac:spMkLst>
            <pc:docMk/>
            <pc:sldMk cId="1744346106" sldId="299"/>
            <ac:spMk id="64" creationId="{E561D4D3-77A9-BDCE-3AC5-3F358781C7A4}"/>
          </ac:spMkLst>
        </pc:spChg>
        <pc:spChg chg="add mod">
          <ac:chgData name="Stéphanie FOURCADE" userId="17516028-af12-4c6b-9563-eb47d7663d04" providerId="ADAL" clId="{DB7AC305-5EAC-415D-AB4D-8AE05A7B307B}" dt="2025-07-22T14:31:20.423" v="2263" actId="1035"/>
          <ac:spMkLst>
            <pc:docMk/>
            <pc:sldMk cId="1744346106" sldId="299"/>
            <ac:spMk id="65" creationId="{6650DB17-10D9-EB08-80D0-6F642F7C05A7}"/>
          </ac:spMkLst>
        </pc:spChg>
        <pc:spChg chg="add mod">
          <ac:chgData name="Stéphanie FOURCADE" userId="17516028-af12-4c6b-9563-eb47d7663d04" providerId="ADAL" clId="{DB7AC305-5EAC-415D-AB4D-8AE05A7B307B}" dt="2025-07-22T14:28:22.175" v="2174" actId="1035"/>
          <ac:spMkLst>
            <pc:docMk/>
            <pc:sldMk cId="1744346106" sldId="299"/>
            <ac:spMk id="67" creationId="{5B3A7953-F784-CD05-71A8-F8B356DCAE06}"/>
          </ac:spMkLst>
        </pc:spChg>
        <pc:spChg chg="add mod">
          <ac:chgData name="Stéphanie FOURCADE" userId="17516028-af12-4c6b-9563-eb47d7663d04" providerId="ADAL" clId="{DB7AC305-5EAC-415D-AB4D-8AE05A7B307B}" dt="2025-07-22T14:31:04.384" v="2233" actId="1036"/>
          <ac:spMkLst>
            <pc:docMk/>
            <pc:sldMk cId="1744346106" sldId="299"/>
            <ac:spMk id="68" creationId="{4F88685A-A305-7043-78A4-32CB759558F9}"/>
          </ac:spMkLst>
        </pc:spChg>
        <pc:graphicFrameChg chg="mod modGraphic">
          <ac:chgData name="Stéphanie FOURCADE" userId="17516028-af12-4c6b-9563-eb47d7663d04" providerId="ADAL" clId="{DB7AC305-5EAC-415D-AB4D-8AE05A7B307B}" dt="2025-07-22T13:36:31.458" v="963" actId="20577"/>
          <ac:graphicFrameMkLst>
            <pc:docMk/>
            <pc:sldMk cId="1744346106" sldId="299"/>
            <ac:graphicFrameMk id="3" creationId="{BE04AD58-05F8-767A-71D2-6CDC02B5DE57}"/>
          </ac:graphicFrameMkLst>
        </pc:graphicFrameChg>
        <pc:graphicFrameChg chg="add mod">
          <ac:chgData name="Stéphanie FOURCADE" userId="17516028-af12-4c6b-9563-eb47d7663d04" providerId="ADAL" clId="{DB7AC305-5EAC-415D-AB4D-8AE05A7B307B}" dt="2025-07-22T14:28:22.175" v="2174" actId="1035"/>
          <ac:graphicFrameMkLst>
            <pc:docMk/>
            <pc:sldMk cId="1744346106" sldId="299"/>
            <ac:graphicFrameMk id="5" creationId="{EEED59A7-7BC4-D149-43AD-5D37EFF9EC27}"/>
          </ac:graphicFrameMkLst>
        </pc:graphicFrameChg>
        <pc:picChg chg="add mod">
          <ac:chgData name="Stéphanie FOURCADE" userId="17516028-af12-4c6b-9563-eb47d7663d04" providerId="ADAL" clId="{DB7AC305-5EAC-415D-AB4D-8AE05A7B307B}" dt="2025-07-22T10:30:01.643" v="45"/>
          <ac:picMkLst>
            <pc:docMk/>
            <pc:sldMk cId="1744346106" sldId="299"/>
            <ac:picMk id="4" creationId="{1D12C636-60F3-68D1-F713-744AA6A7E430}"/>
          </ac:picMkLst>
        </pc:picChg>
      </pc:sldChg>
      <pc:sldChg chg="modSp add del mod">
        <pc:chgData name="Stéphanie FOURCADE" userId="17516028-af12-4c6b-9563-eb47d7663d04" providerId="ADAL" clId="{DB7AC305-5EAC-415D-AB4D-8AE05A7B307B}" dt="2025-07-22T14:27:54.543" v="2137" actId="47"/>
        <pc:sldMkLst>
          <pc:docMk/>
          <pc:sldMk cId="263129392" sldId="300"/>
        </pc:sldMkLst>
      </pc:sldChg>
      <pc:sldChg chg="addSp delSp modSp add del mod">
        <pc:chgData name="Stéphanie FOURCADE" userId="17516028-af12-4c6b-9563-eb47d7663d04" providerId="ADAL" clId="{DB7AC305-5EAC-415D-AB4D-8AE05A7B307B}" dt="2025-07-22T14:41:52.129" v="2513" actId="47"/>
        <pc:sldMkLst>
          <pc:docMk/>
          <pc:sldMk cId="2483802825" sldId="300"/>
        </pc:sldMkLst>
      </pc:sldChg>
    </pc:docChg>
  </pc:docChgLst>
  <pc:docChgLst>
    <pc:chgData name="Thibaut BASCANS" userId="S::thibaut.bascans@cercoccitanie.fr::dc8ecaea-db1c-47a3-afe9-60e1a286aaa0" providerId="AD" clId="Web-{65D5DEDD-0DB4-8036-CCF5-70123726D154}"/>
    <pc:docChg chg="modSld">
      <pc:chgData name="Thibaut BASCANS" userId="S::thibaut.bascans@cercoccitanie.fr::dc8ecaea-db1c-47a3-afe9-60e1a286aaa0" providerId="AD" clId="Web-{65D5DEDD-0DB4-8036-CCF5-70123726D154}" dt="2025-07-23T07:13:55.422" v="1" actId="20577"/>
      <pc:docMkLst>
        <pc:docMk/>
      </pc:docMkLst>
      <pc:sldChg chg="modSp">
        <pc:chgData name="Thibaut BASCANS" userId="S::thibaut.bascans@cercoccitanie.fr::dc8ecaea-db1c-47a3-afe9-60e1a286aaa0" providerId="AD" clId="Web-{65D5DEDD-0DB4-8036-CCF5-70123726D154}" dt="2025-07-23T07:10:35.699" v="0" actId="20577"/>
        <pc:sldMkLst>
          <pc:docMk/>
          <pc:sldMk cId="209595891" sldId="297"/>
        </pc:sldMkLst>
        <pc:spChg chg="mod">
          <ac:chgData name="Thibaut BASCANS" userId="S::thibaut.bascans@cercoccitanie.fr::dc8ecaea-db1c-47a3-afe9-60e1a286aaa0" providerId="AD" clId="Web-{65D5DEDD-0DB4-8036-CCF5-70123726D154}" dt="2025-07-23T07:10:35.699" v="0" actId="20577"/>
          <ac:spMkLst>
            <pc:docMk/>
            <pc:sldMk cId="209595891" sldId="297"/>
            <ac:spMk id="41" creationId="{42FBA3A7-1D03-F9E8-6B3A-2E9C20002F61}"/>
          </ac:spMkLst>
        </pc:spChg>
      </pc:sldChg>
      <pc:sldChg chg="modSp">
        <pc:chgData name="Thibaut BASCANS" userId="S::thibaut.bascans@cercoccitanie.fr::dc8ecaea-db1c-47a3-afe9-60e1a286aaa0" providerId="AD" clId="Web-{65D5DEDD-0DB4-8036-CCF5-70123726D154}" dt="2025-07-23T07:13:55.422" v="1" actId="20577"/>
        <pc:sldMkLst>
          <pc:docMk/>
          <pc:sldMk cId="1744346106" sldId="299"/>
        </pc:sldMkLst>
        <pc:spChg chg="mod">
          <ac:chgData name="Thibaut BASCANS" userId="S::thibaut.bascans@cercoccitanie.fr::dc8ecaea-db1c-47a3-afe9-60e1a286aaa0" providerId="AD" clId="Web-{65D5DEDD-0DB4-8036-CCF5-70123726D154}" dt="2025-07-23T07:13:55.422" v="1" actId="20577"/>
          <ac:spMkLst>
            <pc:docMk/>
            <pc:sldMk cId="1744346106" sldId="299"/>
            <ac:spMk id="67" creationId="{5B3A7953-F784-CD05-71A8-F8B356DCAE06}"/>
          </ac:spMkLst>
        </pc:spChg>
      </pc:sldChg>
    </pc:docChg>
  </pc:docChgLst>
  <pc:docChgLst>
    <pc:chgData name="Julie Aguila" userId="d05ab63e-0e0d-45d1-92a6-ddb56b6ddc37" providerId="ADAL" clId="{C45FFC70-69E3-4DC0-998C-14DF19D097A9}"/>
    <pc:docChg chg="custSel addSld delSld modSld">
      <pc:chgData name="Julie Aguila" userId="d05ab63e-0e0d-45d1-92a6-ddb56b6ddc37" providerId="ADAL" clId="{C45FFC70-69E3-4DC0-998C-14DF19D097A9}" dt="2025-07-22T15:12:14.386" v="9" actId="478"/>
      <pc:docMkLst>
        <pc:docMk/>
      </pc:docMkLst>
      <pc:sldChg chg="modSp del mod">
        <pc:chgData name="Julie Aguila" userId="d05ab63e-0e0d-45d1-92a6-ddb56b6ddc37" providerId="ADAL" clId="{C45FFC70-69E3-4DC0-998C-14DF19D097A9}" dt="2025-07-22T15:11:09.528" v="8" actId="47"/>
        <pc:sldMkLst>
          <pc:docMk/>
          <pc:sldMk cId="742887046" sldId="296"/>
        </pc:sldMkLst>
      </pc:sldChg>
      <pc:sldChg chg="modSp mod">
        <pc:chgData name="Julie Aguila" userId="d05ab63e-0e0d-45d1-92a6-ddb56b6ddc37" providerId="ADAL" clId="{C45FFC70-69E3-4DC0-998C-14DF19D097A9}" dt="2025-07-22T15:06:18.605" v="1" actId="1076"/>
        <pc:sldMkLst>
          <pc:docMk/>
          <pc:sldMk cId="1744346106" sldId="299"/>
        </pc:sldMkLst>
        <pc:spChg chg="mod">
          <ac:chgData name="Julie Aguila" userId="d05ab63e-0e0d-45d1-92a6-ddb56b6ddc37" providerId="ADAL" clId="{C45FFC70-69E3-4DC0-998C-14DF19D097A9}" dt="2025-07-22T15:06:18.605" v="1" actId="1076"/>
          <ac:spMkLst>
            <pc:docMk/>
            <pc:sldMk cId="1744346106" sldId="299"/>
            <ac:spMk id="30" creationId="{79017719-7BB9-4DA1-B1DC-0E139EE4ADA1}"/>
          </ac:spMkLst>
        </pc:spChg>
        <pc:spChg chg="mod">
          <ac:chgData name="Julie Aguila" userId="d05ab63e-0e0d-45d1-92a6-ddb56b6ddc37" providerId="ADAL" clId="{C45FFC70-69E3-4DC0-998C-14DF19D097A9}" dt="2025-07-22T15:06:13.472" v="0" actId="14100"/>
          <ac:spMkLst>
            <pc:docMk/>
            <pc:sldMk cId="1744346106" sldId="299"/>
            <ac:spMk id="57" creationId="{5A7AC6F7-BB94-786B-B723-B429ECC49A91}"/>
          </ac:spMkLst>
        </pc:spChg>
      </pc:sldChg>
      <pc:sldChg chg="addSp delSp modSp add mod">
        <pc:chgData name="Julie Aguila" userId="d05ab63e-0e0d-45d1-92a6-ddb56b6ddc37" providerId="ADAL" clId="{C45FFC70-69E3-4DC0-998C-14DF19D097A9}" dt="2025-07-22T15:12:14.386" v="9" actId="478"/>
        <pc:sldMkLst>
          <pc:docMk/>
          <pc:sldMk cId="4017086485" sldId="300"/>
        </pc:sldMkLst>
        <pc:spChg chg="add mod">
          <ac:chgData name="Julie Aguila" userId="d05ab63e-0e0d-45d1-92a6-ddb56b6ddc37" providerId="ADAL" clId="{C45FFC70-69E3-4DC0-998C-14DF19D097A9}" dt="2025-07-22T15:10:20.674" v="6"/>
          <ac:spMkLst>
            <pc:docMk/>
            <pc:sldMk cId="4017086485" sldId="300"/>
            <ac:spMk id="5" creationId="{210F0AC2-6D23-9C52-DD43-F135AEE58761}"/>
          </ac:spMkLst>
        </pc:spChg>
      </pc:sldChg>
      <pc:sldMasterChg chg="delSldLayout">
        <pc:chgData name="Julie Aguila" userId="d05ab63e-0e0d-45d1-92a6-ddb56b6ddc37" providerId="ADAL" clId="{C45FFC70-69E3-4DC0-998C-14DF19D097A9}" dt="2025-07-22T15:11:09.528" v="8" actId="47"/>
        <pc:sldMasterMkLst>
          <pc:docMk/>
          <pc:sldMasterMk cId="1138466424" sldId="2147483660"/>
        </pc:sldMasterMkLst>
        <pc:sldLayoutChg chg="del">
          <pc:chgData name="Julie Aguila" userId="d05ab63e-0e0d-45d1-92a6-ddb56b6ddc37" providerId="ADAL" clId="{C45FFC70-69E3-4DC0-998C-14DF19D097A9}" dt="2025-07-22T15:11:09.528" v="8" actId="47"/>
          <pc:sldLayoutMkLst>
            <pc:docMk/>
            <pc:sldMasterMk cId="1138466424" sldId="2147483660"/>
            <pc:sldLayoutMk cId="3709754646" sldId="21474836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rcoccitanie-my.sharepoint.com/personal/stephanie_fourcade_cercoccitanie_fr/Documents/SOURCES%20DE%20DONNEES/6-Comptes%20de%20production/1-CA%20fili&#232;re%20production%20Occitanie+Projec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ercoccitanie-my.sharepoint.com/personal/stephanie_fourcade_cercoccitanie_fr/Documents/Documents/Reseau%20CERC/Supports%20methodologies%20communes/BAO/Comptes%20de%20Production/Occitanie/Nouvelle_matrice_CP_Region_MECTrim%20-%20Pr&#233;vision%20Occitanie.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'2008-2025'!$B$50</c:f>
              <c:strCache>
                <c:ptCount val="1"/>
                <c:pt idx="0">
                  <c:v>Batiment</c:v>
                </c:pt>
              </c:strCache>
            </c:strRef>
          </c:tx>
          <c:spPr>
            <a:solidFill>
              <a:srgbClr val="5959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'2008-2025'!$C$49:$T$49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'2008-2025'!$C$50:$T$50</c:f>
              <c:numCache>
                <c:formatCode>0.0</c:formatCode>
                <c:ptCount val="18"/>
                <c:pt idx="0">
                  <c:v>113.19697298802902</c:v>
                </c:pt>
                <c:pt idx="1">
                  <c:v>113.95474117088307</c:v>
                </c:pt>
                <c:pt idx="2">
                  <c:v>103.5744267547165</c:v>
                </c:pt>
                <c:pt idx="3">
                  <c:v>100.02341368405501</c:v>
                </c:pt>
                <c:pt idx="4">
                  <c:v>106.12309942216781</c:v>
                </c:pt>
                <c:pt idx="5">
                  <c:v>103.01849215667835</c:v>
                </c:pt>
                <c:pt idx="6">
                  <c:v>96.318542403721352</c:v>
                </c:pt>
                <c:pt idx="7">
                  <c:v>91.478839390896155</c:v>
                </c:pt>
                <c:pt idx="8">
                  <c:v>88.535782186374618</c:v>
                </c:pt>
                <c:pt idx="9">
                  <c:v>91.79812453314122</c:v>
                </c:pt>
                <c:pt idx="10">
                  <c:v>97.017800742653776</c:v>
                </c:pt>
                <c:pt idx="11">
                  <c:v>99.628684943482256</c:v>
                </c:pt>
                <c:pt idx="12">
                  <c:v>97.614314934789348</c:v>
                </c:pt>
                <c:pt idx="13">
                  <c:v>83.689163876297599</c:v>
                </c:pt>
                <c:pt idx="14">
                  <c:v>100</c:v>
                </c:pt>
                <c:pt idx="15">
                  <c:v>109.67751610658898</c:v>
                </c:pt>
                <c:pt idx="16">
                  <c:v>115.37831808857891</c:v>
                </c:pt>
                <c:pt idx="17">
                  <c:v>112.13515579080519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8-426B-BA6D-5586030144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711120"/>
        <c:axId val="396722640"/>
      </c:barChart>
      <c:catAx>
        <c:axId val="3967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6722640"/>
        <c:crosses val="autoZero"/>
        <c:auto val="1"/>
        <c:lblAlgn val="ctr"/>
        <c:lblOffset val="100"/>
        <c:noMultiLvlLbl val="0"/>
      </c:catAx>
      <c:valAx>
        <c:axId val="396722640"/>
        <c:scaling>
          <c:orientation val="minMax"/>
          <c:max val="120"/>
        </c:scaling>
        <c:delete val="1"/>
        <c:axPos val="l"/>
        <c:numFmt formatCode="0.0" sourceLinked="1"/>
        <c:majorTickMark val="out"/>
        <c:minorTickMark val="none"/>
        <c:tickLblPos val="nextTo"/>
        <c:crossAx val="39671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C0D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38-4CF8-B439-99BD3578E8BE}"/>
              </c:ext>
            </c:extLst>
          </c:dPt>
          <c:dPt>
            <c:idx val="1"/>
            <c:bubble3D val="0"/>
            <c:spPr>
              <a:solidFill>
                <a:srgbClr val="2199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38-4CF8-B439-99BD3578E8BE}"/>
              </c:ext>
            </c:extLst>
          </c:dPt>
          <c:dPt>
            <c:idx val="2"/>
            <c:bubble3D val="0"/>
            <c:spPr>
              <a:solidFill>
                <a:srgbClr val="6C24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38-4CF8-B439-99BD3578E8BE}"/>
              </c:ext>
            </c:extLst>
          </c:dPt>
          <c:dPt>
            <c:idx val="3"/>
            <c:bubble3D val="0"/>
            <c:spPr>
              <a:solidFill>
                <a:srgbClr val="9EC3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38-4CF8-B439-99BD3578E8BE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'[Nouvelle_matrice_CP_Region_MECTrim - Prévision Occitanie.xlsx]Ensemble Bâtiment ajusté'!$A$45:$A$48</c:f>
              <c:strCache>
                <c:ptCount val="4"/>
                <c:pt idx="0">
                  <c:v>Logements neufs</c:v>
                </c:pt>
                <c:pt idx="1">
                  <c:v>Locaux neufs</c:v>
                </c:pt>
                <c:pt idx="2">
                  <c:v>Entretien rénovation des logements</c:v>
                </c:pt>
                <c:pt idx="3">
                  <c:v>Entretien rénovation des locaux</c:v>
                </c:pt>
              </c:strCache>
            </c:strRef>
          </c:cat>
          <c:val>
            <c:numRef>
              <c:f>'[Nouvelle_matrice_CP_Region_MECTrim - Prévision Occitanie.xlsx]Ensemble Bâtiment ajusté'!$B$45:$B$48</c:f>
              <c:numCache>
                <c:formatCode>#\ ##0" M€"</c:formatCode>
                <c:ptCount val="4"/>
                <c:pt idx="0">
                  <c:v>3687.1350572224073</c:v>
                </c:pt>
                <c:pt idx="1">
                  <c:v>3081.0368041360261</c:v>
                </c:pt>
                <c:pt idx="2">
                  <c:v>5859.309913238757</c:v>
                </c:pt>
                <c:pt idx="3">
                  <c:v>2626.0981097805998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8-4CF8-B439-99BD3578E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170020978932"/>
          <c:y val="0.21558364285382625"/>
          <c:w val="0.32609023465956194"/>
          <c:h val="0.5792695028729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714" y="1749795"/>
            <a:ext cx="6456760" cy="3722335"/>
          </a:xfrm>
        </p:spPr>
        <p:txBody>
          <a:bodyPr anchor="b"/>
          <a:lstStyle>
            <a:lvl1pPr algn="ctr">
              <a:defRPr sz="4984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524" y="5615678"/>
            <a:ext cx="5697141" cy="2581379"/>
          </a:xfrm>
        </p:spPr>
        <p:txBody>
          <a:bodyPr/>
          <a:lstStyle>
            <a:lvl1pPr marL="0" indent="0" algn="ctr">
              <a:buNone/>
              <a:defRPr sz="1994"/>
            </a:lvl1pPr>
            <a:lvl2pPr marL="379796" indent="0" algn="ctr">
              <a:buNone/>
              <a:defRPr sz="1661"/>
            </a:lvl2pPr>
            <a:lvl3pPr marL="759592" indent="0" algn="ctr">
              <a:buNone/>
              <a:defRPr sz="1495"/>
            </a:lvl3pPr>
            <a:lvl4pPr marL="1139388" indent="0" algn="ctr">
              <a:buNone/>
              <a:defRPr sz="1329"/>
            </a:lvl4pPr>
            <a:lvl5pPr marL="1519184" indent="0" algn="ctr">
              <a:buNone/>
              <a:defRPr sz="1329"/>
            </a:lvl5pPr>
            <a:lvl6pPr marL="1898980" indent="0" algn="ctr">
              <a:buNone/>
              <a:defRPr sz="1329"/>
            </a:lvl6pPr>
            <a:lvl7pPr marL="2278776" indent="0" algn="ctr">
              <a:buNone/>
              <a:defRPr sz="1329"/>
            </a:lvl7pPr>
            <a:lvl8pPr marL="2658572" indent="0" algn="ctr">
              <a:buNone/>
              <a:defRPr sz="1329"/>
            </a:lvl8pPr>
            <a:lvl9pPr marL="3038368" indent="0" algn="ctr">
              <a:buNone/>
              <a:defRPr sz="1329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3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6022" y="569240"/>
            <a:ext cx="1637928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38" y="569240"/>
            <a:ext cx="4818832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03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999B843D-455C-4985-8F15-12A633543B42}"/>
              </a:ext>
            </a:extLst>
          </p:cNvPr>
          <p:cNvSpPr/>
          <p:nvPr userDrawn="1"/>
        </p:nvSpPr>
        <p:spPr>
          <a:xfrm>
            <a:off x="7066062" y="10059883"/>
            <a:ext cx="291567" cy="29016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85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1B6BA6-F244-4924-B178-662ECC908F2D}"/>
              </a:ext>
            </a:extLst>
          </p:cNvPr>
          <p:cNvSpPr txBox="1"/>
          <p:nvPr userDrawn="1"/>
        </p:nvSpPr>
        <p:spPr>
          <a:xfrm>
            <a:off x="7028801" y="10143410"/>
            <a:ext cx="366090" cy="122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C2FF267C-99D2-4AF2-A7C4-C7C73B29B09A}" type="slidenum">
              <a:rPr lang="fr-FR" sz="793" smtClean="0">
                <a:solidFill>
                  <a:schemeClr val="tx2"/>
                </a:solidFill>
                <a:latin typeface="Roboto Lt" pitchFamily="2" charset="0"/>
                <a:ea typeface="Roboto Lt" pitchFamily="2" charset="0"/>
              </a:rPr>
              <a:pPr algn="ctr"/>
              <a:t>‹N°›</a:t>
            </a:fld>
            <a:endParaRPr lang="fr-FR" sz="793">
              <a:solidFill>
                <a:schemeClr val="tx2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45C9021-642D-429B-B282-65E761BD8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64"/>
          <a:stretch/>
        </p:blipFill>
        <p:spPr>
          <a:xfrm>
            <a:off x="285276" y="10028614"/>
            <a:ext cx="314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01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8955B52C-C841-4E0E-82F5-3538793E40EC}"/>
              </a:ext>
            </a:extLst>
          </p:cNvPr>
          <p:cNvSpPr/>
          <p:nvPr userDrawn="1"/>
        </p:nvSpPr>
        <p:spPr>
          <a:xfrm>
            <a:off x="7066062" y="10059883"/>
            <a:ext cx="291567" cy="29016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85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F85B63-9492-468E-8076-6C5C44FA6528}"/>
              </a:ext>
            </a:extLst>
          </p:cNvPr>
          <p:cNvSpPr txBox="1"/>
          <p:nvPr userDrawn="1"/>
        </p:nvSpPr>
        <p:spPr>
          <a:xfrm>
            <a:off x="7028801" y="10143410"/>
            <a:ext cx="366090" cy="122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C2FF267C-99D2-4AF2-A7C4-C7C73B29B09A}" type="slidenum">
              <a:rPr lang="fr-FR" sz="793" smtClean="0">
                <a:solidFill>
                  <a:schemeClr val="tx2"/>
                </a:solidFill>
                <a:latin typeface="Roboto Lt" pitchFamily="2" charset="0"/>
                <a:ea typeface="Roboto Lt" pitchFamily="2" charset="0"/>
              </a:rPr>
              <a:pPr algn="ctr"/>
              <a:t>‹N°›</a:t>
            </a:fld>
            <a:endParaRPr lang="fr-FR" sz="793">
              <a:solidFill>
                <a:schemeClr val="tx2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1487AA-8935-4014-895F-33B4F21566F1}"/>
              </a:ext>
            </a:extLst>
          </p:cNvPr>
          <p:cNvSpPr txBox="1"/>
          <p:nvPr userDrawn="1"/>
        </p:nvSpPr>
        <p:spPr>
          <a:xfrm rot="16200000">
            <a:off x="-1638869" y="7778504"/>
            <a:ext cx="4156587" cy="1372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892">
                <a:latin typeface="Roboto Lt" pitchFamily="2" charset="0"/>
                <a:ea typeface="Roboto Lt" pitchFamily="2" charset="0"/>
              </a:rPr>
              <a:t>L’ACTIVITÉ ENTRETIEN-RÉNOVATION DU BÂTIMENT  | </a:t>
            </a:r>
            <a:r>
              <a:rPr lang="fr-FR" sz="892">
                <a:latin typeface="Roboto Bk" pitchFamily="2" charset="0"/>
                <a:ea typeface="Roboto Bk" pitchFamily="2" charset="0"/>
              </a:rPr>
              <a:t>NOM DE LA REGION</a:t>
            </a:r>
            <a:endParaRPr lang="fr-FR" sz="892" b="1">
              <a:solidFill>
                <a:srgbClr val="FF0000"/>
              </a:solidFill>
              <a:latin typeface="Roboto Bk" pitchFamily="2" charset="0"/>
              <a:ea typeface="Roboto Bk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CC8365-0FF4-45D9-8197-4E0BD7078C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64"/>
          <a:stretch/>
        </p:blipFill>
        <p:spPr>
          <a:xfrm>
            <a:off x="285276" y="10028614"/>
            <a:ext cx="314056" cy="36000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13086A4-C4ED-4449-A899-E6A61AF44950}"/>
              </a:ext>
            </a:extLst>
          </p:cNvPr>
          <p:cNvSpPr/>
          <p:nvPr userDrawn="1"/>
        </p:nvSpPr>
        <p:spPr>
          <a:xfrm>
            <a:off x="599332" y="1052946"/>
            <a:ext cx="6466730" cy="8892142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>
            <a:solidFill>
              <a:srgbClr val="BB237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785"/>
          </a:p>
        </p:txBody>
      </p:sp>
    </p:spTree>
    <p:extLst>
      <p:ext uri="{BB962C8B-B14F-4D97-AF65-F5344CB8AC3E}">
        <p14:creationId xmlns:p14="http://schemas.microsoft.com/office/powerpoint/2010/main" val="28227549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18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82" y="2665532"/>
            <a:ext cx="6551712" cy="4447496"/>
          </a:xfrm>
        </p:spPr>
        <p:txBody>
          <a:bodyPr anchor="b"/>
          <a:lstStyle>
            <a:lvl1pPr>
              <a:defRPr sz="4984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282" y="7155103"/>
            <a:ext cx="6551712" cy="2338833"/>
          </a:xfrm>
        </p:spPr>
        <p:txBody>
          <a:bodyPr/>
          <a:lstStyle>
            <a:lvl1pPr marL="0" indent="0">
              <a:buNone/>
              <a:defRPr sz="1994">
                <a:solidFill>
                  <a:schemeClr val="tx1"/>
                </a:solidFill>
              </a:defRPr>
            </a:lvl1pPr>
            <a:lvl2pPr marL="379796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75959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3pPr>
            <a:lvl4pPr marL="1139388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4pPr>
            <a:lvl5pPr marL="1519184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5pPr>
            <a:lvl6pPr marL="189898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6pPr>
            <a:lvl7pPr marL="2278776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7pPr>
            <a:lvl8pPr marL="2658572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8pPr>
            <a:lvl9pPr marL="3038368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7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38" y="2846200"/>
            <a:ext cx="3228380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5570" y="2846200"/>
            <a:ext cx="3228380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6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569242"/>
            <a:ext cx="6551712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228" y="2620980"/>
            <a:ext cx="3213543" cy="128450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28" y="3905482"/>
            <a:ext cx="321354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5571" y="2620980"/>
            <a:ext cx="3229369" cy="128450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5571" y="3905482"/>
            <a:ext cx="3229369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7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4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7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712788"/>
            <a:ext cx="2449968" cy="249475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369" y="1539425"/>
            <a:ext cx="3845570" cy="7598117"/>
          </a:xfrm>
        </p:spPr>
        <p:txBody>
          <a:bodyPr/>
          <a:lstStyle>
            <a:lvl1pPr>
              <a:defRPr sz="2658"/>
            </a:lvl1pPr>
            <a:lvl2pPr>
              <a:defRPr sz="2326"/>
            </a:lvl2pPr>
            <a:lvl3pPr>
              <a:defRPr sz="1994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27" y="3207544"/>
            <a:ext cx="2449968" cy="5942372"/>
          </a:xfrm>
        </p:spPr>
        <p:txBody>
          <a:bodyPr/>
          <a:lstStyle>
            <a:lvl1pPr marL="0" indent="0">
              <a:buNone/>
              <a:defRPr sz="1329"/>
            </a:lvl1pPr>
            <a:lvl2pPr marL="379796" indent="0">
              <a:buNone/>
              <a:defRPr sz="1163"/>
            </a:lvl2pPr>
            <a:lvl3pPr marL="759592" indent="0">
              <a:buNone/>
              <a:defRPr sz="997"/>
            </a:lvl3pPr>
            <a:lvl4pPr marL="1139388" indent="0">
              <a:buNone/>
              <a:defRPr sz="831"/>
            </a:lvl4pPr>
            <a:lvl5pPr marL="1519184" indent="0">
              <a:buNone/>
              <a:defRPr sz="831"/>
            </a:lvl5pPr>
            <a:lvl6pPr marL="1898980" indent="0">
              <a:buNone/>
              <a:defRPr sz="831"/>
            </a:lvl6pPr>
            <a:lvl7pPr marL="2278776" indent="0">
              <a:buNone/>
              <a:defRPr sz="831"/>
            </a:lvl7pPr>
            <a:lvl8pPr marL="2658572" indent="0">
              <a:buNone/>
              <a:defRPr sz="831"/>
            </a:lvl8pPr>
            <a:lvl9pPr marL="3038368" indent="0">
              <a:buNone/>
              <a:defRPr sz="8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7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712788"/>
            <a:ext cx="2449968" cy="249475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9369" y="1539425"/>
            <a:ext cx="3845570" cy="7598117"/>
          </a:xfrm>
        </p:spPr>
        <p:txBody>
          <a:bodyPr anchor="t"/>
          <a:lstStyle>
            <a:lvl1pPr marL="0" indent="0">
              <a:buNone/>
              <a:defRPr sz="2658"/>
            </a:lvl1pPr>
            <a:lvl2pPr marL="379796" indent="0">
              <a:buNone/>
              <a:defRPr sz="2326"/>
            </a:lvl2pPr>
            <a:lvl3pPr marL="759592" indent="0">
              <a:buNone/>
              <a:defRPr sz="1994"/>
            </a:lvl3pPr>
            <a:lvl4pPr marL="1139388" indent="0">
              <a:buNone/>
              <a:defRPr sz="1661"/>
            </a:lvl4pPr>
            <a:lvl5pPr marL="1519184" indent="0">
              <a:buNone/>
              <a:defRPr sz="1661"/>
            </a:lvl5pPr>
            <a:lvl6pPr marL="1898980" indent="0">
              <a:buNone/>
              <a:defRPr sz="1661"/>
            </a:lvl6pPr>
            <a:lvl7pPr marL="2278776" indent="0">
              <a:buNone/>
              <a:defRPr sz="1661"/>
            </a:lvl7pPr>
            <a:lvl8pPr marL="2658572" indent="0">
              <a:buNone/>
              <a:defRPr sz="1661"/>
            </a:lvl8pPr>
            <a:lvl9pPr marL="3038368" indent="0">
              <a:buNone/>
              <a:defRPr sz="1661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27" y="3207544"/>
            <a:ext cx="2449968" cy="5942372"/>
          </a:xfrm>
        </p:spPr>
        <p:txBody>
          <a:bodyPr/>
          <a:lstStyle>
            <a:lvl1pPr marL="0" indent="0">
              <a:buNone/>
              <a:defRPr sz="1329"/>
            </a:lvl1pPr>
            <a:lvl2pPr marL="379796" indent="0">
              <a:buNone/>
              <a:defRPr sz="1163"/>
            </a:lvl2pPr>
            <a:lvl3pPr marL="759592" indent="0">
              <a:buNone/>
              <a:defRPr sz="997"/>
            </a:lvl3pPr>
            <a:lvl4pPr marL="1139388" indent="0">
              <a:buNone/>
              <a:defRPr sz="831"/>
            </a:lvl4pPr>
            <a:lvl5pPr marL="1519184" indent="0">
              <a:buNone/>
              <a:defRPr sz="831"/>
            </a:lvl5pPr>
            <a:lvl6pPr marL="1898980" indent="0">
              <a:buNone/>
              <a:defRPr sz="831"/>
            </a:lvl6pPr>
            <a:lvl7pPr marL="2278776" indent="0">
              <a:buNone/>
              <a:defRPr sz="831"/>
            </a:lvl7pPr>
            <a:lvl8pPr marL="2658572" indent="0">
              <a:buNone/>
              <a:defRPr sz="831"/>
            </a:lvl8pPr>
            <a:lvl9pPr marL="3038368" indent="0">
              <a:buNone/>
              <a:defRPr sz="8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238" y="569242"/>
            <a:ext cx="6551712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38" y="2846200"/>
            <a:ext cx="655171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238" y="9909729"/>
            <a:ext cx="170914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885A-EB0C-46BE-965C-5B7F46B64AC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238" y="9909729"/>
            <a:ext cx="25637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808" y="9909729"/>
            <a:ext cx="170914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5AF0-5043-4A12-89E8-C9A734ACA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4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9592" rtl="0" eaLnBrk="1" latinLnBrk="0" hangingPunct="1">
        <a:lnSpc>
          <a:spcPct val="90000"/>
        </a:lnSpc>
        <a:spcBef>
          <a:spcPct val="0"/>
        </a:spcBef>
        <a:buNone/>
        <a:defRPr sz="3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898" indent="-189898" algn="l" defTabSz="759592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69694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949490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329286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709082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2088878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468674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848470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228266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9796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9592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39388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19184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98980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78776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58572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38368" algn="l" defTabSz="759592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4872086-0EE1-410D-9694-DFEBB56A0112}"/>
              </a:ext>
            </a:extLst>
          </p:cNvPr>
          <p:cNvCxnSpPr/>
          <p:nvPr userDrawn="1"/>
        </p:nvCxnSpPr>
        <p:spPr>
          <a:xfrm>
            <a:off x="1" y="-123108"/>
            <a:ext cx="7596188" cy="106918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471AE9C-E907-4F09-849C-1F6193B65F2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3"/>
            <a:ext cx="7596188" cy="106918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7BB111D-3DF7-48E7-A100-09B8409E16A2}"/>
              </a:ext>
            </a:extLst>
          </p:cNvPr>
          <p:cNvSpPr/>
          <p:nvPr userDrawn="1"/>
        </p:nvSpPr>
        <p:spPr>
          <a:xfrm>
            <a:off x="751759" y="119335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7D0A0F-6B6E-405D-97B9-885E839EBEAA}"/>
              </a:ext>
            </a:extLst>
          </p:cNvPr>
          <p:cNvSpPr/>
          <p:nvPr userDrawn="1"/>
        </p:nvSpPr>
        <p:spPr>
          <a:xfrm>
            <a:off x="4927215" y="119335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ACE09D-60F0-4F7F-A342-B2BE6BA6795A}"/>
              </a:ext>
            </a:extLst>
          </p:cNvPr>
          <p:cNvSpPr/>
          <p:nvPr userDrawn="1"/>
        </p:nvSpPr>
        <p:spPr>
          <a:xfrm>
            <a:off x="2839486" y="119335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BC45BC-5DCE-472D-BA98-C30AC2483FA1}"/>
              </a:ext>
            </a:extLst>
          </p:cNvPr>
          <p:cNvSpPr/>
          <p:nvPr userDrawn="1"/>
        </p:nvSpPr>
        <p:spPr>
          <a:xfrm>
            <a:off x="751759" y="265779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4B6E3-0D5D-47C2-A397-E44543866AEF}"/>
              </a:ext>
            </a:extLst>
          </p:cNvPr>
          <p:cNvSpPr/>
          <p:nvPr userDrawn="1"/>
        </p:nvSpPr>
        <p:spPr>
          <a:xfrm>
            <a:off x="4927215" y="265779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B16A7C-965E-4791-8141-71194AD60564}"/>
              </a:ext>
            </a:extLst>
          </p:cNvPr>
          <p:cNvSpPr/>
          <p:nvPr userDrawn="1"/>
        </p:nvSpPr>
        <p:spPr>
          <a:xfrm>
            <a:off x="2839486" y="265779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E62E2B-BB77-49A3-998A-6204E69251C8}"/>
              </a:ext>
            </a:extLst>
          </p:cNvPr>
          <p:cNvSpPr/>
          <p:nvPr userDrawn="1"/>
        </p:nvSpPr>
        <p:spPr>
          <a:xfrm>
            <a:off x="751759" y="412223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D1272D-ADB5-41CE-B3C6-6CCCCE46C27F}"/>
              </a:ext>
            </a:extLst>
          </p:cNvPr>
          <p:cNvSpPr/>
          <p:nvPr userDrawn="1"/>
        </p:nvSpPr>
        <p:spPr>
          <a:xfrm>
            <a:off x="4927215" y="412223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BA5AA0-D73C-454E-9625-661855E2DD96}"/>
              </a:ext>
            </a:extLst>
          </p:cNvPr>
          <p:cNvSpPr/>
          <p:nvPr userDrawn="1"/>
        </p:nvSpPr>
        <p:spPr>
          <a:xfrm>
            <a:off x="2839486" y="412223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B3D5F4-C057-4B3B-9673-BD2D2DC60754}"/>
              </a:ext>
            </a:extLst>
          </p:cNvPr>
          <p:cNvSpPr/>
          <p:nvPr userDrawn="1"/>
        </p:nvSpPr>
        <p:spPr>
          <a:xfrm>
            <a:off x="751759" y="558667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AFDD93-112E-41B0-AC6D-2FFC13225B1B}"/>
              </a:ext>
            </a:extLst>
          </p:cNvPr>
          <p:cNvSpPr/>
          <p:nvPr userDrawn="1"/>
        </p:nvSpPr>
        <p:spPr>
          <a:xfrm>
            <a:off x="4927215" y="558667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169ED3-5568-4A1D-B98F-A29AEBBFB960}"/>
              </a:ext>
            </a:extLst>
          </p:cNvPr>
          <p:cNvSpPr/>
          <p:nvPr userDrawn="1"/>
        </p:nvSpPr>
        <p:spPr>
          <a:xfrm>
            <a:off x="2839486" y="558667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D28CF-EEB4-4EEA-A043-B8C401C4D1F6}"/>
              </a:ext>
            </a:extLst>
          </p:cNvPr>
          <p:cNvSpPr/>
          <p:nvPr userDrawn="1"/>
        </p:nvSpPr>
        <p:spPr>
          <a:xfrm>
            <a:off x="751759" y="705111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C058EA-2F82-425D-93F6-38BD927B3FAA}"/>
              </a:ext>
            </a:extLst>
          </p:cNvPr>
          <p:cNvSpPr/>
          <p:nvPr userDrawn="1"/>
        </p:nvSpPr>
        <p:spPr>
          <a:xfrm>
            <a:off x="4927215" y="705111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D53B90-C88D-4BA1-9A50-80CCEB62C835}"/>
              </a:ext>
            </a:extLst>
          </p:cNvPr>
          <p:cNvSpPr/>
          <p:nvPr userDrawn="1"/>
        </p:nvSpPr>
        <p:spPr>
          <a:xfrm>
            <a:off x="2839486" y="705111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A14C4F-E3E3-443F-8BD2-16C661FBB94B}"/>
              </a:ext>
            </a:extLst>
          </p:cNvPr>
          <p:cNvSpPr/>
          <p:nvPr userDrawn="1"/>
        </p:nvSpPr>
        <p:spPr>
          <a:xfrm>
            <a:off x="751759" y="851555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38D9A9-B882-4898-A2A8-D83F86B786EC}"/>
              </a:ext>
            </a:extLst>
          </p:cNvPr>
          <p:cNvSpPr/>
          <p:nvPr userDrawn="1"/>
        </p:nvSpPr>
        <p:spPr>
          <a:xfrm>
            <a:off x="4927215" y="851555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05E336-9F57-4039-9A36-B1CA81463529}"/>
              </a:ext>
            </a:extLst>
          </p:cNvPr>
          <p:cNvSpPr/>
          <p:nvPr userDrawn="1"/>
        </p:nvSpPr>
        <p:spPr>
          <a:xfrm>
            <a:off x="2839486" y="8515558"/>
            <a:ext cx="1917216" cy="1259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64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87B6E0-DE80-4002-A820-CE606258F36F}"/>
              </a:ext>
            </a:extLst>
          </p:cNvPr>
          <p:cNvSpPr/>
          <p:nvPr userDrawn="1"/>
        </p:nvSpPr>
        <p:spPr>
          <a:xfrm>
            <a:off x="180705" y="179906"/>
            <a:ext cx="7234776" cy="10332000"/>
          </a:xfrm>
          <a:prstGeom prst="rect">
            <a:avLst/>
          </a:prstGeom>
          <a:noFill/>
          <a:ln>
            <a:solidFill>
              <a:schemeClr val="accent1">
                <a:lumMod val="25000"/>
                <a:lumOff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85"/>
          </a:p>
        </p:txBody>
      </p:sp>
    </p:spTree>
    <p:extLst>
      <p:ext uri="{BB962C8B-B14F-4D97-AF65-F5344CB8AC3E}">
        <p14:creationId xmlns:p14="http://schemas.microsoft.com/office/powerpoint/2010/main" val="89067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1413305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327" indent="-353327" algn="l" defTabSz="1413305" rtl="0" eaLnBrk="1" latinLnBrk="0" hangingPunct="1">
        <a:lnSpc>
          <a:spcPct val="90000"/>
        </a:lnSpc>
        <a:spcBef>
          <a:spcPts val="1546"/>
        </a:spcBef>
        <a:buFont typeface="Arial" panose="020B0604020202020204" pitchFamily="34" charset="0"/>
        <a:buChar char="•"/>
        <a:defRPr sz="4327" kern="1200">
          <a:solidFill>
            <a:schemeClr val="tx1"/>
          </a:solidFill>
          <a:latin typeface="+mn-lt"/>
          <a:ea typeface="+mn-ea"/>
          <a:cs typeface="+mn-cs"/>
        </a:defRPr>
      </a:lvl1pPr>
      <a:lvl2pPr marL="1059978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3710" kern="1200">
          <a:solidFill>
            <a:schemeClr val="tx1"/>
          </a:solidFill>
          <a:latin typeface="+mn-lt"/>
          <a:ea typeface="+mn-ea"/>
          <a:cs typeface="+mn-cs"/>
        </a:defRPr>
      </a:lvl2pPr>
      <a:lvl3pPr marL="1766632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3092" kern="1200">
          <a:solidFill>
            <a:schemeClr val="tx1"/>
          </a:solidFill>
          <a:latin typeface="+mn-lt"/>
          <a:ea typeface="+mn-ea"/>
          <a:cs typeface="+mn-cs"/>
        </a:defRPr>
      </a:lvl3pPr>
      <a:lvl4pPr marL="2473284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4pPr>
      <a:lvl5pPr marL="3179936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5pPr>
      <a:lvl6pPr marL="3886590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6pPr>
      <a:lvl7pPr marL="4593242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7pPr>
      <a:lvl8pPr marL="5299895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8pPr>
      <a:lvl9pPr marL="6006547" indent="-353327" algn="l" defTabSz="1413305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706653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2pPr>
      <a:lvl3pPr marL="1413305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3pPr>
      <a:lvl4pPr marL="2119958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4pPr>
      <a:lvl5pPr marL="2826611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5pPr>
      <a:lvl6pPr marL="3533263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6pPr>
      <a:lvl7pPr marL="4239914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7pPr>
      <a:lvl8pPr marL="4946569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8pPr>
      <a:lvl9pPr marL="5653220" algn="l" defTabSz="1413305" rtl="0" eaLnBrk="1" latinLnBrk="0" hangingPunct="1">
        <a:defRPr sz="2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erc-actu.com/wp-content/uploads/2025/07/CP_2024_France_Interregions_VDEF.07.07.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erc-occitanie/" TargetMode="External"/><Relationship Id="rId2" Type="http://schemas.openxmlformats.org/officeDocument/2006/relationships/hyperlink" Target="mailto:contact@cercoccitanie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orde, plante, fermer, légume&#10;&#10;Description générée automatiquement">
            <a:extLst>
              <a:ext uri="{FF2B5EF4-FFF2-40B4-BE49-F238E27FC236}">
                <a16:creationId xmlns:a16="http://schemas.microsoft.com/office/drawing/2014/main" id="{D4C7E27E-7D39-6CEB-49FC-066E5EE3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855"/>
            <a:ext cx="8086227" cy="1078163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C576A1C-DF92-4F46-A3E7-4B1118F69871}"/>
              </a:ext>
            </a:extLst>
          </p:cNvPr>
          <p:cNvSpPr/>
          <p:nvPr/>
        </p:nvSpPr>
        <p:spPr>
          <a:xfrm>
            <a:off x="-4722073" y="407574"/>
            <a:ext cx="11472123" cy="1221213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7B7880-E5B8-4E91-8F62-297B9DD2BCBC}"/>
              </a:ext>
            </a:extLst>
          </p:cNvPr>
          <p:cNvSpPr txBox="1"/>
          <p:nvPr/>
        </p:nvSpPr>
        <p:spPr>
          <a:xfrm>
            <a:off x="3951261" y="10104482"/>
            <a:ext cx="3405415" cy="35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18" b="1">
                <a:solidFill>
                  <a:srgbClr val="595957"/>
                </a:solidFill>
                <a:latin typeface="Raleway" panose="020B0003030101060003" pitchFamily="34" charset="0"/>
                <a:ea typeface="Roboto Lt" pitchFamily="2" charset="0"/>
              </a:rPr>
              <a:t>Édition n°09 – Juillet </a:t>
            </a:r>
            <a:r>
              <a:rPr lang="fr-FR" sz="1718" b="1" baseline="0">
                <a:solidFill>
                  <a:srgbClr val="595957"/>
                </a:solidFill>
                <a:latin typeface="Raleway" panose="020B0003030101060003" pitchFamily="34" charset="0"/>
                <a:ea typeface="Roboto Lt" pitchFamily="2" charset="0"/>
              </a:rPr>
              <a:t>2025</a:t>
            </a:r>
            <a:endParaRPr lang="fr-FR" sz="1718" b="1">
              <a:solidFill>
                <a:srgbClr val="595957"/>
              </a:solidFill>
              <a:latin typeface="Raleway" panose="020B0003030101060003" pitchFamily="34" charset="0"/>
              <a:ea typeface="Roboto L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B4F83-F942-4004-9A1A-443CFB7493AA}"/>
              </a:ext>
            </a:extLst>
          </p:cNvPr>
          <p:cNvSpPr/>
          <p:nvPr/>
        </p:nvSpPr>
        <p:spPr>
          <a:xfrm>
            <a:off x="-3813908" y="3499535"/>
            <a:ext cx="10167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kern="1200" baseline="0">
                <a:solidFill>
                  <a:schemeClr val="bg1"/>
                </a:solidFill>
                <a:highlight>
                  <a:srgbClr val="9EC337"/>
                </a:highlight>
                <a:latin typeface="Franklin Gothic Demi" panose="020B0703020102020204" pitchFamily="34" charset="0"/>
                <a:ea typeface="Roboto Lt" pitchFamily="2" charset="0"/>
              </a:rPr>
              <a:t>Bilan </a:t>
            </a:r>
            <a:r>
              <a:rPr lang="fr-FR" sz="2400" b="1" baseline="0">
                <a:solidFill>
                  <a:schemeClr val="bg1"/>
                </a:solidFill>
                <a:highlight>
                  <a:srgbClr val="9EC337"/>
                </a:highlight>
                <a:latin typeface="Franklin Gothic Demi" panose="020B0703020102020204" pitchFamily="34" charset="0"/>
                <a:ea typeface="Roboto Lt" pitchFamily="2" charset="0"/>
              </a:rPr>
              <a:t>2024</a:t>
            </a:r>
            <a:endParaRPr lang="fr-FR" sz="2400" b="1" baseline="0">
              <a:solidFill>
                <a:schemeClr val="accent1">
                  <a:lumMod val="20000"/>
                  <a:lumOff val="80000"/>
                </a:schemeClr>
              </a:solidFill>
              <a:highlight>
                <a:srgbClr val="9EC337"/>
              </a:highlight>
              <a:latin typeface="Franklin Gothic Demi" panose="020B0703020102020204" pitchFamily="34" charset="0"/>
              <a:ea typeface="Roboto Lt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C82F8F-5786-4B8A-BDDB-2859ACD57E5D}"/>
              </a:ext>
            </a:extLst>
          </p:cNvPr>
          <p:cNvSpPr txBox="1"/>
          <p:nvPr/>
        </p:nvSpPr>
        <p:spPr>
          <a:xfrm>
            <a:off x="418413" y="2028547"/>
            <a:ext cx="6570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000" b="1">
                <a:solidFill>
                  <a:srgbClr val="595957"/>
                </a:solidFill>
                <a:latin typeface="Franklin Gothic Demi" panose="020B0703020102020204" pitchFamily="34" charset="0"/>
                <a:ea typeface="Roboto" pitchFamily="2" charset="0"/>
              </a:rPr>
              <a:t>LES COMPTES DE PRODUCTION</a:t>
            </a:r>
            <a:r>
              <a:rPr lang="fr-FR" sz="4000" b="1" spc="0" baseline="0">
                <a:solidFill>
                  <a:srgbClr val="595957"/>
                </a:solidFill>
                <a:latin typeface="Franklin Gothic Demi" panose="020B0703020102020204" pitchFamily="34" charset="0"/>
                <a:ea typeface="Roboto" pitchFamily="2" charset="0"/>
              </a:rPr>
              <a:t> DU BÂTIMENT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8232369-1524-45D5-9247-D68D6CD726DA}"/>
              </a:ext>
            </a:extLst>
          </p:cNvPr>
          <p:cNvSpPr txBox="1"/>
          <p:nvPr/>
        </p:nvSpPr>
        <p:spPr>
          <a:xfrm>
            <a:off x="418658" y="510350"/>
            <a:ext cx="672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>
                <a:solidFill>
                  <a:srgbClr val="BC0D72"/>
                </a:solidFill>
                <a:latin typeface="Franklin Gothic Demi" panose="020B0703020102020204" pitchFamily="34" charset="0"/>
              </a:rPr>
              <a:t>OCCITANIE</a:t>
            </a:r>
            <a:r>
              <a:rPr lang="fr-FR" sz="6000" b="1">
                <a:latin typeface="Franklin Gothic Demi" panose="020B0703020102020204" pitchFamily="34" charset="0"/>
              </a:rPr>
              <a:t> </a:t>
            </a:r>
          </a:p>
        </p:txBody>
      </p:sp>
      <p:pic>
        <p:nvPicPr>
          <p:cNvPr id="4" name="Image 3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15ADF021-6592-201A-B4A4-EFE4D4CE4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3" y="9580331"/>
            <a:ext cx="1899408" cy="122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6E9A43-2556-8956-22D7-85E0909E4891}"/>
              </a:ext>
            </a:extLst>
          </p:cNvPr>
          <p:cNvSpPr txBox="1"/>
          <p:nvPr/>
        </p:nvSpPr>
        <p:spPr>
          <a:xfrm>
            <a:off x="561505" y="4007033"/>
            <a:ext cx="4249516" cy="461666"/>
          </a:xfrm>
          <a:prstGeom prst="rect">
            <a:avLst/>
          </a:prstGeom>
          <a:noFill/>
        </p:spPr>
        <p:txBody>
          <a:bodyPr lIns="0" tIns="0" rIns="0" bIns="0" numCol="1" spcCol="180000" anchor="t"/>
          <a:lstStyle>
            <a:defPPr>
              <a:defRPr lang="fr-FR"/>
            </a:defPPr>
            <a:lvl1pPr indent="0" algn="just" defTabSz="79196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3971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2079"/>
            </a:lvl2pPr>
            <a:lvl3pPr marL="989952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</a:lvl3pPr>
            <a:lvl4pPr marL="1385933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/>
            </a:lvl4pPr>
            <a:lvl5pPr marL="1781914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/>
            </a:lvl5pPr>
            <a:lvl6pPr marL="2177895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/>
            </a:lvl6pPr>
            <a:lvl7pPr marL="2573876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/>
            </a:lvl7pPr>
            <a:lvl8pPr marL="2969857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/>
            </a:lvl8pPr>
            <a:lvl9pPr marL="3365838" indent="-197990" defTabSz="791962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/>
            </a:lvl9pPr>
          </a:lstStyle>
          <a:p>
            <a:r>
              <a:rPr lang="fr-FR" b="0" i="1">
                <a:solidFill>
                  <a:schemeClr val="tx1"/>
                </a:solidFill>
              </a:rPr>
              <a:t>L’étude présentée ci-après est basée sur une approche régionale du chiffre d’affaires Bâtiment permettant d’être cohérent avec les statistiques ESANE 2021 publiées par l’INSEE. Les résultats sont ensuite consolidés nationalement.</a:t>
            </a:r>
          </a:p>
        </p:txBody>
      </p:sp>
    </p:spTree>
    <p:extLst>
      <p:ext uri="{BB962C8B-B14F-4D97-AF65-F5344CB8AC3E}">
        <p14:creationId xmlns:p14="http://schemas.microsoft.com/office/powerpoint/2010/main" val="35597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2B5B85A-ADB7-44A4-B2BF-DE45CD965784}"/>
              </a:ext>
            </a:extLst>
          </p:cNvPr>
          <p:cNvSpPr/>
          <p:nvPr/>
        </p:nvSpPr>
        <p:spPr>
          <a:xfrm>
            <a:off x="6935857" y="10134665"/>
            <a:ext cx="282132" cy="282874"/>
          </a:xfrm>
          <a:prstGeom prst="ellipse">
            <a:avLst/>
          </a:prstGeom>
          <a:solidFill>
            <a:srgbClr val="9E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C44BE10-92F3-4B93-B810-4504ACC45975}"/>
              </a:ext>
            </a:extLst>
          </p:cNvPr>
          <p:cNvCxnSpPr>
            <a:cxnSpLocks/>
          </p:cNvCxnSpPr>
          <p:nvPr/>
        </p:nvCxnSpPr>
        <p:spPr>
          <a:xfrm>
            <a:off x="1788607" y="9984412"/>
            <a:ext cx="4961443" cy="0"/>
          </a:xfrm>
          <a:prstGeom prst="line">
            <a:avLst/>
          </a:prstGeom>
          <a:ln w="19050">
            <a:solidFill>
              <a:srgbClr val="9EC33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DCB612D-0EBB-4170-A121-08BFFE1DA8DD}"/>
              </a:ext>
            </a:extLst>
          </p:cNvPr>
          <p:cNvSpPr txBox="1"/>
          <p:nvPr/>
        </p:nvSpPr>
        <p:spPr>
          <a:xfrm>
            <a:off x="6935857" y="10130268"/>
            <a:ext cx="5237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1</a:t>
            </a:r>
            <a:r>
              <a:rPr lang="fr-FR" sz="1200" b="1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1536F1-665A-4B53-9277-323DDE341206}"/>
              </a:ext>
            </a:extLst>
          </p:cNvPr>
          <p:cNvSpPr txBox="1"/>
          <p:nvPr/>
        </p:nvSpPr>
        <p:spPr>
          <a:xfrm>
            <a:off x="737650" y="1782156"/>
            <a:ext cx="600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>
                <a:solidFill>
                  <a:srgbClr val="BC0D72"/>
                </a:solidFill>
                <a:latin typeface="Arial Unicode MS"/>
              </a:rPr>
              <a:t>➤</a:t>
            </a:r>
            <a:r>
              <a:rPr lang="fr-FR" altLang="fr-FR" sz="1400">
                <a:latin typeface="Arial Unicode MS"/>
              </a:rPr>
              <a:t> </a:t>
            </a:r>
            <a:r>
              <a:rPr lang="fr-FR" sz="1400" b="1">
                <a:solidFill>
                  <a:srgbClr val="9EC337"/>
                </a:solidFill>
                <a:latin typeface="Raleway" panose="020B0003030101060003" pitchFamily="34" charset="0"/>
                <a:ea typeface="Roboto" pitchFamily="2" charset="0"/>
                <a:sym typeface="Wingdings" panose="05000000000000000000" pitchFamily="2" charset="2"/>
              </a:rPr>
              <a:t>Evolutions régionales du volume d’activité Bâtiment 2024/2023</a:t>
            </a:r>
            <a:endParaRPr lang="fr-FR" sz="1400" b="1">
              <a:solidFill>
                <a:srgbClr val="9EC337"/>
              </a:solidFill>
              <a:latin typeface="Raleway" panose="020B0003030101060003" pitchFamily="34" charset="0"/>
              <a:ea typeface="Roboto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FBCDC2-02B5-EB86-1336-BD65048BE300}"/>
              </a:ext>
            </a:extLst>
          </p:cNvPr>
          <p:cNvSpPr/>
          <p:nvPr/>
        </p:nvSpPr>
        <p:spPr>
          <a:xfrm>
            <a:off x="-4722073" y="407575"/>
            <a:ext cx="11472123" cy="1001044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C76316-BAD6-70E2-081E-9F8788A0BD15}"/>
              </a:ext>
            </a:extLst>
          </p:cNvPr>
          <p:cNvSpPr txBox="1"/>
          <p:nvPr/>
        </p:nvSpPr>
        <p:spPr>
          <a:xfrm>
            <a:off x="958420" y="479600"/>
            <a:ext cx="1300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9EC337"/>
                </a:solidFill>
                <a:latin typeface="Bw Quinta Pro Black" panose="00000A00000000000000" pitchFamily="50" charset="0"/>
              </a:rPr>
              <a:t>Synthèse nationale : </a:t>
            </a:r>
          </a:p>
          <a:p>
            <a:r>
              <a:rPr lang="fr-FR" sz="2400" b="1">
                <a:solidFill>
                  <a:srgbClr val="9EC337"/>
                </a:solidFill>
                <a:latin typeface="Bw Quinta Pro Black" panose="00000A00000000000000" pitchFamily="50" charset="0"/>
              </a:rPr>
              <a:t>dynamiques interrégionales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DCEB44-9423-7082-A171-D85B88431F6D}"/>
              </a:ext>
            </a:extLst>
          </p:cNvPr>
          <p:cNvSpPr txBox="1"/>
          <p:nvPr/>
        </p:nvSpPr>
        <p:spPr>
          <a:xfrm>
            <a:off x="4114131" y="7247114"/>
            <a:ext cx="2688329" cy="246221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replis dépassant les 8% dans certaines régions</a:t>
            </a:r>
          </a:p>
          <a:p>
            <a:r>
              <a:rPr lang="fr-FR" sz="1100" b="1">
                <a:solidFill>
                  <a:srgbClr val="000000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fort recul du chiffre d’affaires se retrouve dans l’ensemble des régions</a:t>
            </a:r>
            <a:r>
              <a:rPr lang="fr-FR" sz="1100">
                <a:solidFill>
                  <a:srgbClr val="000000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Les moins mal orientées affichent une baisse de l’ordre de 4% : Grand Est (-3,7%), Bretagne (-4,2%), Bourgogne-Franche-Comté (-4,3%) et Occitanie (-4,4%). À l’autre extrémité, Centre-Val de Loire (-8,3%), Normandie (-8,1%) et Provence-Alpes-Côte d’Azur (-7,9%) constituent les trois régions affichant les plus forts replis.</a:t>
            </a:r>
          </a:p>
          <a:p>
            <a:r>
              <a:rPr lang="fr-FR" sz="1100">
                <a:solidFill>
                  <a:srgbClr val="000000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&gt; Publication nationale</a:t>
            </a:r>
            <a:endParaRPr lang="fr-FR" sz="1100">
              <a:solidFill>
                <a:srgbClr val="000000"/>
              </a:solidFill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 4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ACBE8A7C-7E6E-D71D-F075-60D2DD3A1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1" y="9654959"/>
            <a:ext cx="1022491" cy="6589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D66110-9436-45E6-3134-7BD2A84C97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293" r="3351" b="-293"/>
          <a:stretch>
            <a:fillRect/>
          </a:stretch>
        </p:blipFill>
        <p:spPr>
          <a:xfrm>
            <a:off x="682460" y="2124536"/>
            <a:ext cx="6120000" cy="48506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3C4B00-C54F-4B32-1C4C-59E01C390E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6579" y="7091667"/>
            <a:ext cx="3577552" cy="277628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42F35CF-11C8-9F8D-9683-46E39474AF87}"/>
              </a:ext>
            </a:extLst>
          </p:cNvPr>
          <p:cNvSpPr/>
          <p:nvPr/>
        </p:nvSpPr>
        <p:spPr>
          <a:xfrm rot="20995710">
            <a:off x="3000375" y="7091667"/>
            <a:ext cx="85725" cy="1554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82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2B5B85A-ADB7-44A4-B2BF-DE45CD965784}"/>
              </a:ext>
            </a:extLst>
          </p:cNvPr>
          <p:cNvSpPr/>
          <p:nvPr/>
        </p:nvSpPr>
        <p:spPr>
          <a:xfrm>
            <a:off x="6935857" y="10134665"/>
            <a:ext cx="282132" cy="282874"/>
          </a:xfrm>
          <a:prstGeom prst="ellipse">
            <a:avLst/>
          </a:prstGeom>
          <a:solidFill>
            <a:srgbClr val="9E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CB612D-0EBB-4170-A121-08BFFE1DA8DD}"/>
              </a:ext>
            </a:extLst>
          </p:cNvPr>
          <p:cNvSpPr txBox="1"/>
          <p:nvPr/>
        </p:nvSpPr>
        <p:spPr>
          <a:xfrm>
            <a:off x="6935857" y="10130268"/>
            <a:ext cx="5237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2</a:t>
            </a:r>
            <a:r>
              <a:rPr lang="fr-FR" sz="1200" b="1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1536F1-665A-4B53-9277-323DDE341206}"/>
              </a:ext>
            </a:extLst>
          </p:cNvPr>
          <p:cNvSpPr txBox="1"/>
          <p:nvPr/>
        </p:nvSpPr>
        <p:spPr>
          <a:xfrm>
            <a:off x="737650" y="1486362"/>
            <a:ext cx="498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>
                <a:solidFill>
                  <a:srgbClr val="9EC337"/>
                </a:solidFill>
                <a:latin typeface="Arial Unicode MS"/>
              </a:rPr>
              <a:t>➤</a:t>
            </a:r>
            <a:r>
              <a:rPr lang="fr-FR" altLang="fr-FR" sz="1400">
                <a:latin typeface="Arial Unicode MS"/>
              </a:rPr>
              <a:t> </a:t>
            </a:r>
            <a:r>
              <a:rPr lang="fr-FR" sz="1400" b="1">
                <a:solidFill>
                  <a:srgbClr val="BC0D72"/>
                </a:solidFill>
                <a:latin typeface="Raleway" panose="020B0003030101060003" pitchFamily="34" charset="0"/>
                <a:ea typeface="Roboto" pitchFamily="2" charset="0"/>
                <a:sym typeface="Wingdings" panose="05000000000000000000" pitchFamily="2" charset="2"/>
              </a:rPr>
              <a:t>Estimations 2024</a:t>
            </a:r>
            <a:endParaRPr lang="fr-FR" sz="1400" b="1">
              <a:solidFill>
                <a:srgbClr val="BC0D72"/>
              </a:solidFill>
              <a:latin typeface="Raleway" panose="020B0003030101060003" pitchFamily="34" charset="0"/>
              <a:ea typeface="Roboto" pitchFamily="2" charset="0"/>
            </a:endParaRPr>
          </a:p>
        </p:txBody>
      </p:sp>
      <p:graphicFrame>
        <p:nvGraphicFramePr>
          <p:cNvPr id="3" name="Tableau 19">
            <a:extLst>
              <a:ext uri="{FF2B5EF4-FFF2-40B4-BE49-F238E27FC236}">
                <a16:creationId xmlns:a16="http://schemas.microsoft.com/office/drawing/2014/main" id="{BE04AD58-05F8-767A-71D2-6CDC02B5D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05107"/>
              </p:ext>
            </p:extLst>
          </p:nvPr>
        </p:nvGraphicFramePr>
        <p:xfrm>
          <a:off x="848917" y="2058480"/>
          <a:ext cx="6222443" cy="28906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30259">
                  <a:extLst>
                    <a:ext uri="{9D8B030D-6E8A-4147-A177-3AD203B41FA5}">
                      <a16:colId xmlns:a16="http://schemas.microsoft.com/office/drawing/2014/main" val="3220784453"/>
                    </a:ext>
                  </a:extLst>
                </a:gridCol>
                <a:gridCol w="1337784">
                  <a:extLst>
                    <a:ext uri="{9D8B030D-6E8A-4147-A177-3AD203B41FA5}">
                      <a16:colId xmlns:a16="http://schemas.microsoft.com/office/drawing/2014/main" val="1537782610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1755151643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38526127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642124673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1512968411"/>
                    </a:ext>
                  </a:extLst>
                </a:gridCol>
              </a:tblGrid>
              <a:tr h="270990"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/>
                        <a:t>Evol. 1 an </a:t>
                      </a:r>
                    </a:p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euros courants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/>
                        <a:t>Chiffre d’affaires</a:t>
                      </a:r>
                    </a:p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euros courants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/>
                        <a:t>Evol. 1 an</a:t>
                      </a:r>
                    </a:p>
                    <a:p>
                      <a:pPr marL="0" marR="0" lvl="0" indent="0" algn="ctr" defTabSz="759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euros constants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279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706332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Bâtiment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-2,8%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15 400 M€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-4,5%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948062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Dont …</a:t>
                      </a:r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900849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Construction neuve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-7,8%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6 900 M€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-10,1%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69360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Entretien-rénovation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+1,6%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8 500 M€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+0,3%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3456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Dont …</a:t>
                      </a:r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225500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Logements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-7,1%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9 650 M€</a:t>
                      </a:r>
                      <a:endParaRPr lang="fr-FR" sz="1100" b="1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-8,6%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241917"/>
                  </a:ext>
                </a:extLst>
              </a:tr>
              <a:tr h="318250"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Locaux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+5,4%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5 750 M€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+3,2%</a:t>
                      </a:r>
                      <a:endParaRPr lang="fr-FR" sz="1100" b="1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97165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36EAA7DA-85DF-AE2F-8A42-28F075B055EB}"/>
              </a:ext>
            </a:extLst>
          </p:cNvPr>
          <p:cNvSpPr txBox="1"/>
          <p:nvPr/>
        </p:nvSpPr>
        <p:spPr>
          <a:xfrm>
            <a:off x="589340" y="6744772"/>
            <a:ext cx="634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>
                <a:solidFill>
                  <a:srgbClr val="9EC337"/>
                </a:solidFill>
                <a:latin typeface="Arial Unicode MS"/>
              </a:rPr>
              <a:t>➤</a:t>
            </a:r>
            <a:r>
              <a:rPr lang="fr-FR" altLang="fr-FR" sz="1400">
                <a:latin typeface="Arial Unicode MS"/>
              </a:rPr>
              <a:t> </a:t>
            </a:r>
            <a:r>
              <a:rPr lang="fr-FR" sz="1400" b="1">
                <a:solidFill>
                  <a:srgbClr val="BC0D72"/>
                </a:solidFill>
                <a:latin typeface="Raleway" panose="020B0003030101060003" pitchFamily="34" charset="0"/>
                <a:ea typeface="Roboto" pitchFamily="2" charset="0"/>
                <a:sym typeface="Wingdings" panose="05000000000000000000" pitchFamily="2" charset="2"/>
              </a:rPr>
              <a:t>Evolution du chiffre d’affaires en volume (base 100 en 2021)</a:t>
            </a:r>
            <a:endParaRPr lang="fr-FR" sz="1400" b="1">
              <a:solidFill>
                <a:srgbClr val="BC0D72"/>
              </a:solidFill>
              <a:latin typeface="Raleway" panose="020B0003030101060003" pitchFamily="34" charset="0"/>
              <a:ea typeface="Roboto" pitchFamily="2" charset="0"/>
            </a:endParaRPr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D54517CE-CB85-00A6-9B23-BB24E5810B8F}"/>
              </a:ext>
            </a:extLst>
          </p:cNvPr>
          <p:cNvSpPr/>
          <p:nvPr/>
        </p:nvSpPr>
        <p:spPr>
          <a:xfrm>
            <a:off x="3218684" y="3740718"/>
            <a:ext cx="180000" cy="180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C6EC8AB1-791E-917C-2E8E-D493DDE1DFAE}"/>
              </a:ext>
            </a:extLst>
          </p:cNvPr>
          <p:cNvSpPr/>
          <p:nvPr/>
        </p:nvSpPr>
        <p:spPr>
          <a:xfrm flipV="1">
            <a:off x="3217717" y="4350331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9296AFD-5331-EA8C-6C55-8F0329DF6930}"/>
              </a:ext>
            </a:extLst>
          </p:cNvPr>
          <p:cNvSpPr/>
          <p:nvPr/>
        </p:nvSpPr>
        <p:spPr>
          <a:xfrm>
            <a:off x="3223764" y="4665508"/>
            <a:ext cx="180000" cy="180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5DC2746-C082-2FB7-D72D-F7E34DF06E29}"/>
              </a:ext>
            </a:extLst>
          </p:cNvPr>
          <p:cNvSpPr txBox="1"/>
          <p:nvPr/>
        </p:nvSpPr>
        <p:spPr>
          <a:xfrm>
            <a:off x="5473124" y="4973833"/>
            <a:ext cx="132914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Source CERC Occitanie</a:t>
            </a:r>
            <a:endParaRPr lang="fr-FR" sz="800" baseline="3000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DokChampa" panose="020B0604020202020204" pitchFamily="34" charset="-34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E18287A-FE3D-E279-DC6E-36F53CBE3E53}"/>
              </a:ext>
            </a:extLst>
          </p:cNvPr>
          <p:cNvSpPr txBox="1"/>
          <p:nvPr/>
        </p:nvSpPr>
        <p:spPr>
          <a:xfrm>
            <a:off x="5868576" y="9688653"/>
            <a:ext cx="132914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Source CERC Occitanie</a:t>
            </a:r>
            <a:endParaRPr lang="fr-FR" sz="800" baseline="3000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DokChampa" panose="020B0604020202020204" pitchFamily="34" charset="-34"/>
            </a:endParaRPr>
          </a:p>
        </p:txBody>
      </p:sp>
      <p:sp>
        <p:nvSpPr>
          <p:cNvPr id="41" name="Espace réservé du texte 1">
            <a:extLst>
              <a:ext uri="{FF2B5EF4-FFF2-40B4-BE49-F238E27FC236}">
                <a16:creationId xmlns:a16="http://schemas.microsoft.com/office/drawing/2014/main" id="{42FBA3A7-1D03-F9E8-6B3A-2E9C20002F61}"/>
              </a:ext>
            </a:extLst>
          </p:cNvPr>
          <p:cNvSpPr txBox="1">
            <a:spLocks/>
          </p:cNvSpPr>
          <p:nvPr/>
        </p:nvSpPr>
        <p:spPr>
          <a:xfrm>
            <a:off x="660332" y="5264442"/>
            <a:ext cx="6637234" cy="1399406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197990" indent="-197990" algn="l" defTabSz="791962" rtl="0" eaLnBrk="1" latinLnBrk="0" hangingPunct="1">
              <a:lnSpc>
                <a:spcPct val="90000"/>
              </a:lnSpc>
              <a:spcBef>
                <a:spcPts val="866"/>
              </a:spcBef>
              <a:buFont typeface="Arial" panose="020B0604020202020204" pitchFamily="34" charset="0"/>
              <a:buChar char="•"/>
              <a:defRPr sz="2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3971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952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933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1914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895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3876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857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5838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100" dirty="0">
                <a:latin typeface="Raleway" panose="020B0003030101060003" pitchFamily="34" charset="0"/>
                <a:ea typeface="Roboto" pitchFamily="2" charset="0"/>
              </a:rPr>
              <a:t>En 2024, le chiffre d’affaires du secteur du Bâtiment en Occitanie est estimé à près de 15,4 milliards d’euros. Sur un an, l’activité enregistre un recul de 2,8 % en valeur et de 4,5 % en volume, une baisse toutefois moins marquée qu’au niveau national (-5,6 %). Comparé à 2019, le repli atteint 7,5 %.</a:t>
            </a:r>
            <a:endParaRPr lang="en-US" dirty="0"/>
          </a:p>
          <a:p>
            <a:pPr marL="0" indent="0" algn="just">
              <a:buNone/>
            </a:pPr>
            <a:r>
              <a:rPr lang="fr-FR" sz="1100" dirty="0">
                <a:latin typeface="Raleway" panose="020B0003030101060003" pitchFamily="34" charset="0"/>
                <a:ea typeface="Roboto" pitchFamily="2" charset="0"/>
              </a:rPr>
              <a:t>En volume, le marché de la construction neuve poursuit sa contraction, tandis que celui de l’entretien-rénovation se stabilise sur un an. Le segment du logement, qui représente 62 % du chiffre d’affaires, est le plus touché par cette baisse d’activité. À l’inverse, les locaux non résidentiels soutiennent la dynamique du secteur.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80C7C5-E8F1-B9BE-CC6A-0A7063F2DEF5}"/>
              </a:ext>
            </a:extLst>
          </p:cNvPr>
          <p:cNvSpPr/>
          <p:nvPr/>
        </p:nvSpPr>
        <p:spPr>
          <a:xfrm>
            <a:off x="-4722073" y="615043"/>
            <a:ext cx="11472123" cy="59320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69B25A9-170F-76D0-2494-60DAAAA66F2A}"/>
              </a:ext>
            </a:extLst>
          </p:cNvPr>
          <p:cNvSpPr txBox="1"/>
          <p:nvPr/>
        </p:nvSpPr>
        <p:spPr>
          <a:xfrm>
            <a:off x="1095030" y="707400"/>
            <a:ext cx="1300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BC0D72"/>
                </a:solidFill>
                <a:latin typeface="Bw Quinta Pro Black" panose="00000A00000000000000" pitchFamily="50" charset="0"/>
              </a:rPr>
              <a:t>Chiffre d’affaires Occitanie</a:t>
            </a: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BF008623-A353-2063-5AFE-FCEEF9D00BD2}"/>
              </a:ext>
            </a:extLst>
          </p:cNvPr>
          <p:cNvSpPr/>
          <p:nvPr/>
        </p:nvSpPr>
        <p:spPr>
          <a:xfrm flipV="1">
            <a:off x="6273556" y="3429267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F29B98D0-46AE-52C4-5207-4B3922480224}"/>
              </a:ext>
            </a:extLst>
          </p:cNvPr>
          <p:cNvSpPr/>
          <p:nvPr/>
        </p:nvSpPr>
        <p:spPr>
          <a:xfrm rot="5400000">
            <a:off x="6278667" y="3742993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D98050AC-E7A4-3168-B52B-A5DD9D3FB280}"/>
              </a:ext>
            </a:extLst>
          </p:cNvPr>
          <p:cNvSpPr/>
          <p:nvPr/>
        </p:nvSpPr>
        <p:spPr>
          <a:xfrm flipV="1">
            <a:off x="6277700" y="4352606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22C95CAA-99C7-B145-646B-1CF5BCFCDD7A}"/>
              </a:ext>
            </a:extLst>
          </p:cNvPr>
          <p:cNvSpPr/>
          <p:nvPr/>
        </p:nvSpPr>
        <p:spPr>
          <a:xfrm>
            <a:off x="6283747" y="4667783"/>
            <a:ext cx="180000" cy="1800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D8466AA-BA87-A5DD-12B6-F8FCC86A0EE3}"/>
              </a:ext>
            </a:extLst>
          </p:cNvPr>
          <p:cNvCxnSpPr>
            <a:cxnSpLocks/>
          </p:cNvCxnSpPr>
          <p:nvPr/>
        </p:nvCxnSpPr>
        <p:spPr>
          <a:xfrm>
            <a:off x="1788607" y="9984412"/>
            <a:ext cx="4961443" cy="0"/>
          </a:xfrm>
          <a:prstGeom prst="line">
            <a:avLst/>
          </a:prstGeom>
          <a:ln w="19050">
            <a:solidFill>
              <a:srgbClr val="9EC33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Image 3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09CD4F4F-EE84-4CBB-B5FD-480F80AF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1" y="9654959"/>
            <a:ext cx="1022491" cy="658905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4DF84C2-CFCB-997D-6683-F40721DC1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656531"/>
              </p:ext>
            </p:extLst>
          </p:nvPr>
        </p:nvGraphicFramePr>
        <p:xfrm>
          <a:off x="737650" y="7145369"/>
          <a:ext cx="6333710" cy="259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D027D269-B4BA-C50E-DCD9-7A71BD9DD4AB}"/>
              </a:ext>
            </a:extLst>
          </p:cNvPr>
          <p:cNvSpPr/>
          <p:nvPr/>
        </p:nvSpPr>
        <p:spPr>
          <a:xfrm flipV="1">
            <a:off x="3212794" y="2784370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4B534703-C839-4EAA-AA34-52D3C36F9DB5}"/>
              </a:ext>
            </a:extLst>
          </p:cNvPr>
          <p:cNvSpPr/>
          <p:nvPr/>
        </p:nvSpPr>
        <p:spPr>
          <a:xfrm flipV="1">
            <a:off x="6277225" y="2784370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0C440DAD-F9CB-F921-4C16-21DC6EBFFCC9}"/>
              </a:ext>
            </a:extLst>
          </p:cNvPr>
          <p:cNvSpPr/>
          <p:nvPr/>
        </p:nvSpPr>
        <p:spPr>
          <a:xfrm flipV="1">
            <a:off x="3223587" y="3433136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9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A7AC6F7-BB94-786B-B723-B429ECC49A91}"/>
              </a:ext>
            </a:extLst>
          </p:cNvPr>
          <p:cNvSpPr/>
          <p:nvPr/>
        </p:nvSpPr>
        <p:spPr>
          <a:xfrm>
            <a:off x="-4722073" y="440975"/>
            <a:ext cx="11798996" cy="592509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E3F7F-7715-5FE5-FA61-516134F7A2A0}"/>
              </a:ext>
            </a:extLst>
          </p:cNvPr>
          <p:cNvSpPr/>
          <p:nvPr/>
        </p:nvSpPr>
        <p:spPr>
          <a:xfrm>
            <a:off x="703770" y="1684416"/>
            <a:ext cx="3566622" cy="2689223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2B5B85A-ADB7-44A4-B2BF-DE45CD965784}"/>
              </a:ext>
            </a:extLst>
          </p:cNvPr>
          <p:cNvSpPr/>
          <p:nvPr/>
        </p:nvSpPr>
        <p:spPr>
          <a:xfrm>
            <a:off x="6935857" y="10134665"/>
            <a:ext cx="282132" cy="282874"/>
          </a:xfrm>
          <a:prstGeom prst="ellipse">
            <a:avLst/>
          </a:prstGeom>
          <a:solidFill>
            <a:srgbClr val="9E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CB612D-0EBB-4170-A121-08BFFE1DA8DD}"/>
              </a:ext>
            </a:extLst>
          </p:cNvPr>
          <p:cNvSpPr txBox="1"/>
          <p:nvPr/>
        </p:nvSpPr>
        <p:spPr>
          <a:xfrm>
            <a:off x="6935857" y="10130268"/>
            <a:ext cx="5237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3</a:t>
            </a:r>
            <a:r>
              <a:rPr lang="fr-FR" sz="1200" b="1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	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8C91C3-3A81-4A34-8D4A-54F4337F55A2}"/>
              </a:ext>
            </a:extLst>
          </p:cNvPr>
          <p:cNvSpPr txBox="1"/>
          <p:nvPr/>
        </p:nvSpPr>
        <p:spPr>
          <a:xfrm>
            <a:off x="5445757" y="9625911"/>
            <a:ext cx="135987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Source CERC Occitanie</a:t>
            </a:r>
            <a:endParaRPr lang="fr-FR" sz="800" baseline="30000">
              <a:latin typeface="Roboto" pitchFamily="2" charset="0"/>
              <a:ea typeface="Roboto" pitchFamily="2" charset="0"/>
              <a:cs typeface="DokChampa" panose="020B0604020202020204" pitchFamily="34" charset="-3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1536F1-665A-4B53-9277-323DDE341206}"/>
              </a:ext>
            </a:extLst>
          </p:cNvPr>
          <p:cNvSpPr txBox="1"/>
          <p:nvPr/>
        </p:nvSpPr>
        <p:spPr>
          <a:xfrm>
            <a:off x="788447" y="1276398"/>
            <a:ext cx="658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>
                <a:solidFill>
                  <a:srgbClr val="9EC337"/>
                </a:solidFill>
                <a:latin typeface="Arial Unicode MS"/>
              </a:rPr>
              <a:t>➤</a:t>
            </a:r>
            <a:r>
              <a:rPr lang="fr-FR" altLang="fr-FR" sz="1400">
                <a:latin typeface="Arial Unicode MS"/>
              </a:rPr>
              <a:t> </a:t>
            </a:r>
            <a:r>
              <a:rPr lang="fr-FR" sz="1400" b="1">
                <a:solidFill>
                  <a:srgbClr val="BC0D72"/>
                </a:solidFill>
                <a:latin typeface="Raleway" panose="020B0003030101060003" pitchFamily="34" charset="0"/>
                <a:ea typeface="Roboto" pitchFamily="2" charset="0"/>
                <a:sym typeface="Wingdings" panose="05000000000000000000" pitchFamily="2" charset="2"/>
              </a:rPr>
              <a:t>Répartition du chiffre d’affaires Bâtiment 2024 par segment d’activité</a:t>
            </a:r>
            <a:endParaRPr lang="fr-FR" sz="1400" b="1">
              <a:solidFill>
                <a:srgbClr val="BC0D72"/>
              </a:solidFill>
              <a:latin typeface="Raleway" panose="020B0003030101060003" pitchFamily="34" charset="0"/>
              <a:ea typeface="Roboto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9017719-7BB9-4DA1-B1DC-0E139EE4ADA1}"/>
              </a:ext>
            </a:extLst>
          </p:cNvPr>
          <p:cNvSpPr txBox="1"/>
          <p:nvPr/>
        </p:nvSpPr>
        <p:spPr>
          <a:xfrm>
            <a:off x="788447" y="512249"/>
            <a:ext cx="1300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BC0D72"/>
                </a:solidFill>
                <a:latin typeface="Bw Quinta Pro Black" panose="00000A00000000000000" pitchFamily="50" charset="0"/>
              </a:rPr>
              <a:t>Structuration du chiffre d’affaires régional</a:t>
            </a:r>
          </a:p>
        </p:txBody>
      </p:sp>
      <p:graphicFrame>
        <p:nvGraphicFramePr>
          <p:cNvPr id="3" name="Tableau 19">
            <a:extLst>
              <a:ext uri="{FF2B5EF4-FFF2-40B4-BE49-F238E27FC236}">
                <a16:creationId xmlns:a16="http://schemas.microsoft.com/office/drawing/2014/main" id="{BE04AD58-05F8-767A-71D2-6CDC02B5D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43934"/>
              </p:ext>
            </p:extLst>
          </p:nvPr>
        </p:nvGraphicFramePr>
        <p:xfrm>
          <a:off x="737650" y="5848844"/>
          <a:ext cx="5963730" cy="3481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7100">
                  <a:extLst>
                    <a:ext uri="{9D8B030D-6E8A-4147-A177-3AD203B41FA5}">
                      <a16:colId xmlns:a16="http://schemas.microsoft.com/office/drawing/2014/main" val="322078445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38526127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19258657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1206012"/>
                    </a:ext>
                  </a:extLst>
                </a:gridCol>
                <a:gridCol w="831333">
                  <a:extLst>
                    <a:ext uri="{9D8B030D-6E8A-4147-A177-3AD203B41FA5}">
                      <a16:colId xmlns:a16="http://schemas.microsoft.com/office/drawing/2014/main" val="642124673"/>
                    </a:ext>
                  </a:extLst>
                </a:gridCol>
                <a:gridCol w="259822">
                  <a:extLst>
                    <a:ext uri="{9D8B030D-6E8A-4147-A177-3AD203B41FA5}">
                      <a16:colId xmlns:a16="http://schemas.microsoft.com/office/drawing/2014/main" val="1512968411"/>
                    </a:ext>
                  </a:extLst>
                </a:gridCol>
              </a:tblGrid>
              <a:tr h="283996"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/>
                        <a:t>Chiffre d’affaires</a:t>
                      </a:r>
                      <a:endParaRPr lang="fr-FR" sz="105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Evolution </a:t>
                      </a:r>
                    </a:p>
                    <a:p>
                      <a:pPr algn="ctr"/>
                      <a:r>
                        <a:rPr lang="fr-FR" sz="1050" b="1" dirty="0"/>
                        <a:t>1 an</a:t>
                      </a:r>
                      <a:endParaRPr lang="fr-FR" sz="1050" b="1" dirty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/>
                        <a:t>Evolution </a:t>
                      </a:r>
                    </a:p>
                    <a:p>
                      <a:pPr algn="ctr"/>
                      <a:r>
                        <a:rPr lang="fr-FR" sz="1050" b="1">
                          <a:latin typeface="+mn-lt"/>
                          <a:ea typeface="Roboto" panose="02000000000000000000" pitchFamily="2" charset="0"/>
                        </a:rPr>
                        <a:t>2024/2019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endParaRPr lang="fr-FR" sz="105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279305"/>
                  </a:ext>
                </a:extLst>
              </a:tr>
              <a:tr h="227047">
                <a:tc>
                  <a:txBody>
                    <a:bodyPr/>
                    <a:lstStyle/>
                    <a:p>
                      <a:pPr algn="l"/>
                      <a:r>
                        <a:rPr lang="fr-FR" sz="1100" b="1"/>
                        <a:t>Bâtiment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15 400 M€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-2,8%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-7,5%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48062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l"/>
                      <a:r>
                        <a:rPr lang="fr-FR" sz="1100" b="1">
                          <a:latin typeface="+mn-lt"/>
                          <a:ea typeface="Roboto" panose="02000000000000000000" pitchFamily="2" charset="0"/>
                        </a:rPr>
                        <a:t>  Construction neuve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latin typeface="+mn-lt"/>
                          <a:ea typeface="Roboto" panose="02000000000000000000" pitchFamily="2" charset="0"/>
                        </a:rPr>
                        <a:t>6 900 M€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latin typeface="+mn-lt"/>
                          <a:ea typeface="Roboto" panose="02000000000000000000" pitchFamily="2" charset="0"/>
                        </a:rPr>
                        <a:t>-7,8%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latin typeface="+mn-lt"/>
                          <a:ea typeface="Roboto" panose="02000000000000000000" pitchFamily="2" charset="0"/>
                        </a:rPr>
                        <a:t>-16,5%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99592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l"/>
                      <a:r>
                        <a:rPr lang="fr-FR" sz="1100" b="1"/>
                        <a:t>      Logements neufs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3 800 M€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-19,2%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-23,8%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900849"/>
                  </a:ext>
                </a:extLst>
              </a:tr>
              <a:tr h="223237">
                <a:tc>
                  <a:txBody>
                    <a:bodyPr/>
                    <a:lstStyle/>
                    <a:p>
                      <a:pPr algn="l"/>
                      <a:r>
                        <a:rPr lang="fr-FR" sz="1100"/>
                        <a:t>          Individuels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2 400 M€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-24,5%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-25,2%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069360"/>
                  </a:ext>
                </a:extLst>
              </a:tr>
              <a:tr h="230857">
                <a:tc>
                  <a:txBody>
                    <a:bodyPr/>
                    <a:lstStyle/>
                    <a:p>
                      <a:pPr algn="l"/>
                      <a:r>
                        <a:rPr lang="fr-FR" sz="1100"/>
                        <a:t>          Collectifs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1 400 M€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-8,1%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-21,2%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583456"/>
                  </a:ext>
                </a:extLst>
              </a:tr>
              <a:tr h="275024">
                <a:tc>
                  <a:txBody>
                    <a:bodyPr/>
                    <a:lstStyle/>
                    <a:p>
                      <a:pPr algn="l"/>
                      <a:r>
                        <a:rPr lang="fr-FR" sz="1100" b="1"/>
                        <a:t>     Locaux neufs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3 100 M€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+4,4%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-5,4%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225500"/>
                  </a:ext>
                </a:extLst>
              </a:tr>
              <a:tr h="261541">
                <a:tc>
                  <a:txBody>
                    <a:bodyPr/>
                    <a:lstStyle/>
                    <a:p>
                      <a:pPr algn="l"/>
                      <a:r>
                        <a:rPr lang="fr-FR" sz="1100"/>
                        <a:t>          Bureaux, commerces, locaux industriels, exploitations agricoles, artisanat …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1 600 M€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+3,3%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-9,0%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24191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/>
                      <a:r>
                        <a:rPr lang="fr-FR" sz="1100"/>
                        <a:t>          Écoles, foyers, hôtels, service public …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1 500 M€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+5,6%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-1,1%</a:t>
                      </a:r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59716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fr-FR" sz="1100" b="1"/>
                        <a:t>  Entretien-rénovation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8 500 M€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+1,6%</a:t>
                      </a:r>
                      <a:endParaRPr lang="fr-FR" sz="1100" b="1" dirty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/>
                        <a:t>+2,3%</a:t>
                      </a:r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56455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l"/>
                      <a:r>
                        <a:rPr lang="fr-FR" sz="1100" b="0"/>
                        <a:t>     Logements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/>
                        <a:t>5 860 M€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/>
                        <a:t>-0,3%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/>
                        <a:t>+3,6%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294537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algn="l"/>
                      <a:r>
                        <a:rPr lang="fr-FR" sz="1100" b="0"/>
                        <a:t>     Locaux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/>
                        <a:t>2 640 M€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/>
                        <a:t>+1,9%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/>
                        <a:t>-0,4%</a:t>
                      </a:r>
                      <a:endParaRPr lang="fr-FR" sz="1100" b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635616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36EAA7DA-85DF-AE2F-8A42-28F075B055EB}"/>
              </a:ext>
            </a:extLst>
          </p:cNvPr>
          <p:cNvSpPr txBox="1"/>
          <p:nvPr/>
        </p:nvSpPr>
        <p:spPr>
          <a:xfrm>
            <a:off x="730407" y="5498494"/>
            <a:ext cx="634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>
                <a:solidFill>
                  <a:srgbClr val="9EC337"/>
                </a:solidFill>
                <a:latin typeface="Arial Unicode MS"/>
              </a:rPr>
              <a:t>➤</a:t>
            </a:r>
            <a:r>
              <a:rPr lang="fr-FR" altLang="fr-FR" sz="1400">
                <a:latin typeface="Arial Unicode MS"/>
              </a:rPr>
              <a:t> </a:t>
            </a:r>
            <a:r>
              <a:rPr lang="fr-FR" altLang="fr-FR" sz="1400" b="1">
                <a:solidFill>
                  <a:srgbClr val="BC0D72"/>
                </a:solidFill>
                <a:latin typeface="Raleway" panose="020B0003030101060003" pitchFamily="34" charset="0"/>
                <a:ea typeface="Roboto" pitchFamily="2" charset="0"/>
                <a:sym typeface="Wingdings" panose="05000000000000000000" pitchFamily="2" charset="2"/>
              </a:rPr>
              <a:t>Décomposition</a:t>
            </a:r>
            <a:r>
              <a:rPr lang="fr-FR" sz="1400" b="1">
                <a:solidFill>
                  <a:srgbClr val="BC0D72"/>
                </a:solidFill>
                <a:latin typeface="Raleway" panose="020B0003030101060003" pitchFamily="34" charset="0"/>
                <a:ea typeface="Roboto" pitchFamily="2" charset="0"/>
                <a:sym typeface="Wingdings" panose="05000000000000000000" pitchFamily="2" charset="2"/>
              </a:rPr>
              <a:t> du chiffre d’affaires</a:t>
            </a:r>
            <a:endParaRPr lang="fr-FR" sz="1400" b="1">
              <a:solidFill>
                <a:srgbClr val="BC0D72"/>
              </a:solidFill>
              <a:latin typeface="Raleway" panose="020B0003030101060003" pitchFamily="34" charset="0"/>
              <a:ea typeface="Roboto" pitchFamily="2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0A62685-795B-264D-1E01-8C74601EED4E}"/>
              </a:ext>
            </a:extLst>
          </p:cNvPr>
          <p:cNvSpPr txBox="1"/>
          <p:nvPr/>
        </p:nvSpPr>
        <p:spPr>
          <a:xfrm>
            <a:off x="692307" y="4123887"/>
            <a:ext cx="325552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Source CERC Occitanie</a:t>
            </a:r>
            <a:endParaRPr lang="fr-FR" sz="800" baseline="30000">
              <a:latin typeface="Roboto" pitchFamily="2" charset="0"/>
              <a:ea typeface="Roboto" pitchFamily="2" charset="0"/>
              <a:cs typeface="DokChampa" panose="020B0604020202020204" pitchFamily="34" charset="-34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3D98CA2-AD3F-4B25-5046-0C4A4E5E8D3E}"/>
              </a:ext>
            </a:extLst>
          </p:cNvPr>
          <p:cNvCxnSpPr>
            <a:cxnSpLocks/>
          </p:cNvCxnSpPr>
          <p:nvPr/>
        </p:nvCxnSpPr>
        <p:spPr>
          <a:xfrm>
            <a:off x="1788607" y="9984412"/>
            <a:ext cx="4961443" cy="0"/>
          </a:xfrm>
          <a:prstGeom prst="line">
            <a:avLst/>
          </a:prstGeom>
          <a:ln w="19050">
            <a:solidFill>
              <a:srgbClr val="9EC33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Image 3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1D12C636-60F3-68D1-F713-744AA6A7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1" y="9654959"/>
            <a:ext cx="1022491" cy="658905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EED59A7-7BC4-D149-43AD-5D37EFF9E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15115"/>
              </p:ext>
            </p:extLst>
          </p:nvPr>
        </p:nvGraphicFramePr>
        <p:xfrm>
          <a:off x="404494" y="1752397"/>
          <a:ext cx="4157981" cy="243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4965736A-D7B3-0793-77A8-16A8B2A51757}"/>
              </a:ext>
            </a:extLst>
          </p:cNvPr>
          <p:cNvSpPr txBox="1"/>
          <p:nvPr/>
        </p:nvSpPr>
        <p:spPr>
          <a:xfrm>
            <a:off x="1215240" y="2672667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15,4 Mds €</a:t>
            </a:r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67EE0770-99C0-365D-861D-F71F1536A28F}"/>
              </a:ext>
            </a:extLst>
          </p:cNvPr>
          <p:cNvSpPr/>
          <p:nvPr/>
        </p:nvSpPr>
        <p:spPr>
          <a:xfrm flipV="1">
            <a:off x="5265757" y="6318800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6827A8A4-8690-9FE4-3A53-B7DCBFDF6F85}"/>
              </a:ext>
            </a:extLst>
          </p:cNvPr>
          <p:cNvSpPr/>
          <p:nvPr/>
        </p:nvSpPr>
        <p:spPr>
          <a:xfrm flipV="1">
            <a:off x="6458980" y="6318800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E8E9ED88-6DD5-D4A4-C383-24AB38C0529A}"/>
              </a:ext>
            </a:extLst>
          </p:cNvPr>
          <p:cNvSpPr/>
          <p:nvPr/>
        </p:nvSpPr>
        <p:spPr>
          <a:xfrm flipV="1">
            <a:off x="5265757" y="6567666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BFF2C5AA-DA3C-794A-D3FD-E251D4A21029}"/>
              </a:ext>
            </a:extLst>
          </p:cNvPr>
          <p:cNvSpPr/>
          <p:nvPr/>
        </p:nvSpPr>
        <p:spPr>
          <a:xfrm flipV="1">
            <a:off x="6458980" y="6567666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DD16304E-C0FD-CAAE-57B4-9E5279DB5BC0}"/>
              </a:ext>
            </a:extLst>
          </p:cNvPr>
          <p:cNvSpPr/>
          <p:nvPr/>
        </p:nvSpPr>
        <p:spPr>
          <a:xfrm flipV="1">
            <a:off x="5265757" y="6815535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4BA1FB5C-378E-C55A-74F0-408A562E5D3A}"/>
              </a:ext>
            </a:extLst>
          </p:cNvPr>
          <p:cNvSpPr/>
          <p:nvPr/>
        </p:nvSpPr>
        <p:spPr>
          <a:xfrm flipV="1">
            <a:off x="6458980" y="6815535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5C166925-08A1-82F5-91C0-7F48983E217E}"/>
              </a:ext>
            </a:extLst>
          </p:cNvPr>
          <p:cNvSpPr/>
          <p:nvPr/>
        </p:nvSpPr>
        <p:spPr>
          <a:xfrm flipV="1">
            <a:off x="5265757" y="7087790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6CFA3BF4-FA2C-470C-1D5C-D72897288B2E}"/>
              </a:ext>
            </a:extLst>
          </p:cNvPr>
          <p:cNvSpPr/>
          <p:nvPr/>
        </p:nvSpPr>
        <p:spPr>
          <a:xfrm flipV="1">
            <a:off x="6458980" y="7087790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1DFD4139-8EE1-1643-0264-6EC7A5B69C8B}"/>
              </a:ext>
            </a:extLst>
          </p:cNvPr>
          <p:cNvSpPr/>
          <p:nvPr/>
        </p:nvSpPr>
        <p:spPr>
          <a:xfrm flipV="1">
            <a:off x="5265757" y="7362177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D2AFD14F-5307-0B90-F10F-A6B33AD4EC5F}"/>
              </a:ext>
            </a:extLst>
          </p:cNvPr>
          <p:cNvSpPr/>
          <p:nvPr/>
        </p:nvSpPr>
        <p:spPr>
          <a:xfrm flipV="1">
            <a:off x="6458980" y="7362177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639038F0-A4EC-06E2-C617-CEBE16647DB1}"/>
              </a:ext>
            </a:extLst>
          </p:cNvPr>
          <p:cNvSpPr/>
          <p:nvPr/>
        </p:nvSpPr>
        <p:spPr>
          <a:xfrm>
            <a:off x="5265757" y="7636564"/>
            <a:ext cx="180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6513F1BD-6652-47D6-AD91-93209DD708FC}"/>
              </a:ext>
            </a:extLst>
          </p:cNvPr>
          <p:cNvSpPr/>
          <p:nvPr/>
        </p:nvSpPr>
        <p:spPr>
          <a:xfrm flipV="1">
            <a:off x="6458980" y="7636564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8C65AC1C-69E3-3C30-BEBB-BC55E18C7038}"/>
              </a:ext>
            </a:extLst>
          </p:cNvPr>
          <p:cNvSpPr/>
          <p:nvPr/>
        </p:nvSpPr>
        <p:spPr>
          <a:xfrm>
            <a:off x="5265757" y="7976688"/>
            <a:ext cx="180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F05044D3-A8DB-5887-9D91-6FD27531BF20}"/>
              </a:ext>
            </a:extLst>
          </p:cNvPr>
          <p:cNvSpPr/>
          <p:nvPr/>
        </p:nvSpPr>
        <p:spPr>
          <a:xfrm flipV="1">
            <a:off x="6458980" y="7976688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15B0052F-7C2F-D057-C839-DA97FB133B37}"/>
              </a:ext>
            </a:extLst>
          </p:cNvPr>
          <p:cNvSpPr/>
          <p:nvPr/>
        </p:nvSpPr>
        <p:spPr>
          <a:xfrm>
            <a:off x="5268464" y="8275815"/>
            <a:ext cx="180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A27373B9-7AAB-8C55-175E-6D074A173E15}"/>
              </a:ext>
            </a:extLst>
          </p:cNvPr>
          <p:cNvSpPr/>
          <p:nvPr/>
        </p:nvSpPr>
        <p:spPr>
          <a:xfrm flipV="1">
            <a:off x="6461687" y="8275815"/>
            <a:ext cx="18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AABA4DBA-95E6-12C6-9D7F-670F8C4D47E2}"/>
              </a:ext>
            </a:extLst>
          </p:cNvPr>
          <p:cNvSpPr/>
          <p:nvPr/>
        </p:nvSpPr>
        <p:spPr>
          <a:xfrm rot="16200000" flipV="1">
            <a:off x="5265757" y="8592550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6958EFB-27D7-16A1-626B-AF589FDC34AB}"/>
              </a:ext>
            </a:extLst>
          </p:cNvPr>
          <p:cNvSpPr/>
          <p:nvPr/>
        </p:nvSpPr>
        <p:spPr>
          <a:xfrm>
            <a:off x="6458980" y="8592550"/>
            <a:ext cx="180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C5D3FDFB-CAA9-78C8-1992-D08A6F5A7CC3}"/>
              </a:ext>
            </a:extLst>
          </p:cNvPr>
          <p:cNvSpPr/>
          <p:nvPr/>
        </p:nvSpPr>
        <p:spPr>
          <a:xfrm rot="16200000" flipV="1">
            <a:off x="5265757" y="8864805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EBF22A8B-F525-4508-EEBE-81AAA27587A0}"/>
              </a:ext>
            </a:extLst>
          </p:cNvPr>
          <p:cNvSpPr/>
          <p:nvPr/>
        </p:nvSpPr>
        <p:spPr>
          <a:xfrm>
            <a:off x="6458980" y="8864805"/>
            <a:ext cx="180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id="{16EDDCD0-5974-6AA0-11CB-2008BD1214AF}"/>
              </a:ext>
            </a:extLst>
          </p:cNvPr>
          <p:cNvSpPr/>
          <p:nvPr/>
        </p:nvSpPr>
        <p:spPr>
          <a:xfrm>
            <a:off x="5265757" y="9112674"/>
            <a:ext cx="180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isocèle 63">
            <a:extLst>
              <a:ext uri="{FF2B5EF4-FFF2-40B4-BE49-F238E27FC236}">
                <a16:creationId xmlns:a16="http://schemas.microsoft.com/office/drawing/2014/main" id="{E561D4D3-77A9-BDCE-3AC5-3F358781C7A4}"/>
              </a:ext>
            </a:extLst>
          </p:cNvPr>
          <p:cNvSpPr/>
          <p:nvPr/>
        </p:nvSpPr>
        <p:spPr>
          <a:xfrm rot="16200000" flipV="1">
            <a:off x="6458980" y="9112674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650DB17-10D9-EB08-80D0-6F642F7C05A7}"/>
              </a:ext>
            </a:extLst>
          </p:cNvPr>
          <p:cNvSpPr txBox="1"/>
          <p:nvPr/>
        </p:nvSpPr>
        <p:spPr>
          <a:xfrm>
            <a:off x="667187" y="9410467"/>
            <a:ext cx="55732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Roboto" pitchFamily="2" charset="0"/>
                <a:ea typeface="Roboto" pitchFamily="2" charset="0"/>
                <a:cs typeface="DokChampa" panose="020B0604020202020204" pitchFamily="34" charset="-34"/>
              </a:rPr>
              <a:t>Les chiffres d’affaires et évolution sont exprimés en euros courants.</a:t>
            </a:r>
            <a:endParaRPr lang="fr-FR" sz="800" i="1" baseline="30000" dirty="0">
              <a:latin typeface="Roboto" pitchFamily="2" charset="0"/>
              <a:ea typeface="Roboto" pitchFamily="2" charset="0"/>
              <a:cs typeface="DokChampa" panose="020B0604020202020204" pitchFamily="34" charset="-34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B3A7953-F784-CD05-71A8-F8B356DCAE06}"/>
              </a:ext>
            </a:extLst>
          </p:cNvPr>
          <p:cNvSpPr txBox="1"/>
          <p:nvPr/>
        </p:nvSpPr>
        <p:spPr>
          <a:xfrm>
            <a:off x="4281855" y="1631589"/>
            <a:ext cx="3314333" cy="32008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fr-FR" sz="1100" dirty="0">
                <a:latin typeface="Raleway" panose="020B0003030101060003" pitchFamily="34" charset="0"/>
                <a:ea typeface="Roboto" pitchFamily="2" charset="0"/>
              </a:rPr>
              <a:t>L’estimation du chiffre d’affaires du secteur du Bâtiment en Occitanie pour 2024, évaluée à 15,4 milliards d’euros, se répartit entre 8,5 milliards d’euros pour les travaux d’entretien-rénovation et près de 6,9 milliards pour la construction neuve.</a:t>
            </a:r>
            <a:endParaRPr lang="en-US" dirty="0"/>
          </a:p>
          <a:p>
            <a:pPr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fr-FR" sz="1100" dirty="0">
                <a:latin typeface="Raleway" panose="020B0003030101060003" pitchFamily="34" charset="0"/>
                <a:ea typeface="Roboto" pitchFamily="2" charset="0"/>
              </a:rPr>
              <a:t>Dans le segment de la construction neuve, le logement représente 3,8 milliards d’euros, dont environ deux tiers concernent l’habitat individuel. Les locaux neufs, quant à eux, génèrent 3,1 milliards d’euros et constituent le seul segment en croissance dans la construction neuve.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fr-FR" sz="1100" dirty="0">
                <a:latin typeface="Raleway" panose="020B0003030101060003" pitchFamily="34" charset="0"/>
                <a:ea typeface="Roboto" pitchFamily="2" charset="0"/>
              </a:rPr>
              <a:t>Du côté de l’entretien-rénovation, le logement reste prédominant avec 5,9 milliards d’euros, tandis que les locaux représentent 2,6 milliards d’euros.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F88685A-A305-7043-78A4-32CB759558F9}"/>
              </a:ext>
            </a:extLst>
          </p:cNvPr>
          <p:cNvSpPr txBox="1"/>
          <p:nvPr/>
        </p:nvSpPr>
        <p:spPr>
          <a:xfrm>
            <a:off x="688457" y="4812506"/>
            <a:ext cx="67672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fr-FR" sz="1100" dirty="0">
                <a:latin typeface="Raleway" panose="020B0003030101060003" pitchFamily="34" charset="0"/>
                <a:ea typeface="Roboto" pitchFamily="2" charset="0"/>
              </a:rPr>
              <a:t>Comparé à 2019, seul le segment de l’entretien-rénovation affiche une progression de l’activité et plus particulièrement pour les logements.</a:t>
            </a:r>
          </a:p>
        </p:txBody>
      </p:sp>
    </p:spTree>
    <p:extLst>
      <p:ext uri="{BB962C8B-B14F-4D97-AF65-F5344CB8AC3E}">
        <p14:creationId xmlns:p14="http://schemas.microsoft.com/office/powerpoint/2010/main" val="174434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D58B1B5-7E6E-41C0-8224-C8D22BEAB8AD}"/>
              </a:ext>
            </a:extLst>
          </p:cNvPr>
          <p:cNvSpPr/>
          <p:nvPr/>
        </p:nvSpPr>
        <p:spPr>
          <a:xfrm>
            <a:off x="-1390439" y="3598704"/>
            <a:ext cx="10808956" cy="3961489"/>
          </a:xfrm>
          <a:prstGeom prst="rect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1102">
              <a:defRPr/>
            </a:pPr>
            <a:endParaRPr lang="fr-FR" sz="177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F7663A-C685-4B7F-9EF4-82253A4EF119}"/>
              </a:ext>
            </a:extLst>
          </p:cNvPr>
          <p:cNvSpPr/>
          <p:nvPr/>
        </p:nvSpPr>
        <p:spPr>
          <a:xfrm>
            <a:off x="139282" y="9761341"/>
            <a:ext cx="7458912" cy="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1102">
              <a:defRPr/>
            </a:pPr>
            <a:endParaRPr lang="fr-FR" sz="177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AB01-21BE-4C98-B002-E71D9319AE5E}"/>
              </a:ext>
            </a:extLst>
          </p:cNvPr>
          <p:cNvSpPr/>
          <p:nvPr/>
        </p:nvSpPr>
        <p:spPr>
          <a:xfrm>
            <a:off x="684609" y="8600382"/>
            <a:ext cx="6316678" cy="867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1102">
              <a:defRPr/>
            </a:pPr>
            <a:endParaRPr lang="fr-FR" sz="163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DCA503A-6AF0-4AC0-985C-B4B83900F0E6}"/>
              </a:ext>
            </a:extLst>
          </p:cNvPr>
          <p:cNvGrpSpPr/>
          <p:nvPr/>
        </p:nvGrpSpPr>
        <p:grpSpPr>
          <a:xfrm>
            <a:off x="3352265" y="8425445"/>
            <a:ext cx="800582" cy="171810"/>
            <a:chOff x="3382455" y="1255932"/>
            <a:chExt cx="850076" cy="180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F310CED-9A01-49E1-9F5D-A55C71B3B168}"/>
                </a:ext>
              </a:extLst>
            </p:cNvPr>
            <p:cNvSpPr/>
            <p:nvPr userDrawn="1"/>
          </p:nvSpPr>
          <p:spPr>
            <a:xfrm>
              <a:off x="3382455" y="1255932"/>
              <a:ext cx="180000" cy="180000"/>
            </a:xfrm>
            <a:prstGeom prst="ellipse">
              <a:avLst/>
            </a:prstGeom>
            <a:solidFill>
              <a:srgbClr val="BC0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1102">
                <a:defRPr/>
              </a:pPr>
              <a:endParaRPr lang="fr-FR" sz="163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1044821-5F5A-457E-88C1-5B2AFDD934F5}"/>
                </a:ext>
              </a:extLst>
            </p:cNvPr>
            <p:cNvSpPr/>
            <p:nvPr userDrawn="1"/>
          </p:nvSpPr>
          <p:spPr>
            <a:xfrm>
              <a:off x="3605814" y="1255932"/>
              <a:ext cx="180000" cy="180000"/>
            </a:xfrm>
            <a:prstGeom prst="ellipse">
              <a:avLst/>
            </a:prstGeom>
            <a:solidFill>
              <a:srgbClr val="219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1102">
                <a:defRPr/>
              </a:pPr>
              <a:endParaRPr lang="fr-FR" sz="163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3D8488D-5E89-4C62-8F6C-4BE9A312EE11}"/>
                </a:ext>
              </a:extLst>
            </p:cNvPr>
            <p:cNvSpPr/>
            <p:nvPr userDrawn="1"/>
          </p:nvSpPr>
          <p:spPr>
            <a:xfrm>
              <a:off x="3829173" y="1255932"/>
              <a:ext cx="180000" cy="180000"/>
            </a:xfrm>
            <a:prstGeom prst="ellipse">
              <a:avLst/>
            </a:prstGeom>
            <a:solidFill>
              <a:srgbClr val="9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1102">
                <a:defRPr/>
              </a:pPr>
              <a:endParaRPr lang="fr-FR" sz="163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014D35F-99FF-4244-8552-A308734156E7}"/>
                </a:ext>
              </a:extLst>
            </p:cNvPr>
            <p:cNvSpPr/>
            <p:nvPr userDrawn="1"/>
          </p:nvSpPr>
          <p:spPr>
            <a:xfrm>
              <a:off x="4052531" y="1255932"/>
              <a:ext cx="180000" cy="180000"/>
            </a:xfrm>
            <a:prstGeom prst="ellipse">
              <a:avLst/>
            </a:prstGeom>
            <a:solidFill>
              <a:srgbClr val="6C2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1102">
                <a:defRPr/>
              </a:pPr>
              <a:endParaRPr lang="fr-FR" sz="163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15208-FAEF-40DE-AEF0-7626F8B01E5A}"/>
              </a:ext>
            </a:extLst>
          </p:cNvPr>
          <p:cNvSpPr/>
          <p:nvPr/>
        </p:nvSpPr>
        <p:spPr>
          <a:xfrm>
            <a:off x="594171" y="8075104"/>
            <a:ext cx="6407852" cy="481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155">
              <a:defRPr/>
            </a:pPr>
            <a:r>
              <a:rPr lang="fr-FR" sz="1630" b="1">
                <a:solidFill>
                  <a:prstClr val="white"/>
                </a:solidFill>
                <a:latin typeface="Raleway" panose="020B0003030101060003" pitchFamily="34" charset="0"/>
                <a:ea typeface="Roboto" pitchFamily="2" charset="0"/>
              </a:rPr>
              <a:t>Coordonnées │</a:t>
            </a:r>
            <a:r>
              <a:rPr lang="fr-FR" sz="1630">
                <a:solidFill>
                  <a:prstClr val="white"/>
                </a:solidFill>
                <a:latin typeface="Raleway" panose="020B0003030101060003" pitchFamily="34" charset="0"/>
                <a:ea typeface="Roboto Lt" pitchFamily="2" charset="0"/>
              </a:rPr>
              <a:t>CERC Région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901FF85-4B1B-4DC7-883C-B9836DF23AC4}"/>
              </a:ext>
            </a:extLst>
          </p:cNvPr>
          <p:cNvCxnSpPr/>
          <p:nvPr/>
        </p:nvCxnSpPr>
        <p:spPr>
          <a:xfrm>
            <a:off x="771244" y="8762154"/>
            <a:ext cx="627154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CB42FB9-A915-42EE-9567-53A0D7EFC23E}"/>
              </a:ext>
            </a:extLst>
          </p:cNvPr>
          <p:cNvSpPr txBox="1"/>
          <p:nvPr/>
        </p:nvSpPr>
        <p:spPr>
          <a:xfrm>
            <a:off x="614495" y="4020734"/>
            <a:ext cx="6407852" cy="164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1102">
              <a:tabLst>
                <a:tab pos="3019253" algn="ctr"/>
                <a:tab pos="6038504" algn="r"/>
              </a:tabLst>
              <a:defRPr/>
            </a:pPr>
            <a:r>
              <a:rPr lang="fr-FR" sz="1775">
                <a:solidFill>
                  <a:srgbClr val="595957"/>
                </a:solidFill>
                <a:latin typeface="Gadugi" panose="020B0502040204020203" pitchFamily="34" charset="0"/>
              </a:rPr>
              <a:t>Cellule Economique Régionale </a:t>
            </a:r>
          </a:p>
          <a:p>
            <a:pPr algn="ctr" defTabSz="451102">
              <a:tabLst>
                <a:tab pos="3019253" algn="ctr"/>
                <a:tab pos="6038504" algn="r"/>
              </a:tabLst>
              <a:defRPr/>
            </a:pPr>
            <a:r>
              <a:rPr lang="fr-FR" sz="1775">
                <a:solidFill>
                  <a:srgbClr val="595957"/>
                </a:solidFill>
                <a:latin typeface="Gadugi" panose="020B0502040204020203" pitchFamily="34" charset="0"/>
              </a:rPr>
              <a:t>de la Construction en Occitanie</a:t>
            </a:r>
          </a:p>
          <a:p>
            <a:pPr algn="ctr" defTabSz="451102">
              <a:tabLst>
                <a:tab pos="3019253" algn="ctr"/>
                <a:tab pos="6038504" algn="r"/>
              </a:tabLst>
              <a:defRPr/>
            </a:pPr>
            <a:endParaRPr lang="fr-FR" sz="1775">
              <a:solidFill>
                <a:srgbClr val="595957"/>
              </a:solidFill>
              <a:latin typeface="Gadugi" panose="020B0502040204020203" pitchFamily="34" charset="0"/>
            </a:endParaRP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endParaRPr lang="fr-FR" sz="1579">
              <a:solidFill>
                <a:srgbClr val="595957"/>
              </a:solidFill>
              <a:latin typeface="Gadugi" panose="020B0502040204020203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endParaRPr lang="fr-FR" sz="1579">
              <a:solidFill>
                <a:srgbClr val="595957"/>
              </a:solidFill>
              <a:latin typeface="Gadugi" panose="020B0502040204020203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algn="ctr" defTabSz="451102">
              <a:tabLst>
                <a:tab pos="3019253" algn="ctr"/>
                <a:tab pos="6038504" algn="r"/>
              </a:tabLst>
              <a:defRPr/>
            </a:pPr>
            <a:endParaRPr lang="fr-FR" sz="1579">
              <a:solidFill>
                <a:srgbClr val="595957"/>
              </a:solidFill>
              <a:latin typeface="Gadugi" panose="020B0502040204020203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495B7C2-2F3C-4EAD-ABC4-ED5D67728466}"/>
              </a:ext>
            </a:extLst>
          </p:cNvPr>
          <p:cNvSpPr txBox="1"/>
          <p:nvPr/>
        </p:nvSpPr>
        <p:spPr>
          <a:xfrm>
            <a:off x="554827" y="4953217"/>
            <a:ext cx="3253796" cy="84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1102">
              <a:lnSpc>
                <a:spcPct val="115000"/>
              </a:lnSpc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 b="1">
                <a:solidFill>
                  <a:srgbClr val="595957"/>
                </a:solidFill>
                <a:latin typeface="Gadugi" panose="020B0502040204020203" pitchFamily="34" charset="0"/>
              </a:rPr>
              <a:t>Siège Social et Site de Toulouse</a:t>
            </a: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8 Avenue José Cabanis</a:t>
            </a: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31130 Quint-Fonsegrives</a:t>
            </a: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06 33 83 75 37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C476D72-C743-4C4D-8BC4-5FE6E089899F}"/>
              </a:ext>
            </a:extLst>
          </p:cNvPr>
          <p:cNvSpPr txBox="1"/>
          <p:nvPr/>
        </p:nvSpPr>
        <p:spPr>
          <a:xfrm>
            <a:off x="2416312" y="4935441"/>
            <a:ext cx="5763384" cy="84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1102">
              <a:lnSpc>
                <a:spcPct val="115000"/>
              </a:lnSpc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 b="1">
                <a:solidFill>
                  <a:srgbClr val="595957"/>
                </a:solidFill>
                <a:latin typeface="Gadugi" panose="020B0502040204020203" pitchFamily="34" charset="0"/>
              </a:rPr>
              <a:t>Site de Montpellier</a:t>
            </a: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520 Allée Henri II de Montmorency</a:t>
            </a: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34064 Montpellier cedex 2</a:t>
            </a:r>
          </a:p>
          <a:p>
            <a:pPr algn="ctr" defTabSz="451102"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06 84 92 69 30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784DC3F-968D-4F71-8645-52A69EBEEE1B}"/>
              </a:ext>
            </a:extLst>
          </p:cNvPr>
          <p:cNvSpPr txBox="1"/>
          <p:nvPr/>
        </p:nvSpPr>
        <p:spPr>
          <a:xfrm>
            <a:off x="772967" y="6099095"/>
            <a:ext cx="5918344" cy="119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1102">
              <a:lnSpc>
                <a:spcPct val="150000"/>
              </a:lnSpc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381" b="1">
                <a:solidFill>
                  <a:srgbClr val="BC0D72"/>
                </a:solidFill>
                <a:latin typeface="Gadugi" panose="020B0502040204020203" pitchFamily="34" charset="0"/>
                <a:ea typeface="SimSun" panose="02010600030101010101" pitchFamily="2" charset="-122"/>
                <a:cs typeface="Mangal" panose="020B0502040204020203" pitchFamily="18" charset="0"/>
              </a:rPr>
              <a:t>www.cercoccitanie.fr</a:t>
            </a:r>
          </a:p>
          <a:p>
            <a:pPr algn="ctr" defTabSz="451102">
              <a:lnSpc>
                <a:spcPct val="150000"/>
              </a:lnSpc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	</a:t>
            </a: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contact@cercoccitanie.fr</a:t>
            </a:r>
            <a:r>
              <a:rPr lang="fr-FR" sz="1184">
                <a:solidFill>
                  <a:srgbClr val="595957"/>
                </a:solidFill>
                <a:latin typeface="Gadugi" panose="020B0502040204020203" pitchFamily="34" charset="0"/>
              </a:rPr>
              <a:t> - Siret 840 532 782 00025 - APE 7490A </a:t>
            </a:r>
            <a:endParaRPr lang="fr-FR" sz="1184">
              <a:solidFill>
                <a:srgbClr val="595957"/>
              </a:solidFill>
              <a:latin typeface="Gadugi" panose="020B0502040204020203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algn="ctr" defTabSz="451102">
              <a:lnSpc>
                <a:spcPct val="150000"/>
              </a:lnSpc>
              <a:tabLst>
                <a:tab pos="3019253" algn="ctr"/>
                <a:tab pos="6038504" algn="r"/>
                <a:tab pos="533178" algn="l"/>
                <a:tab pos="3019253" algn="ctr"/>
                <a:tab pos="6038504" algn="r"/>
              </a:tabLst>
              <a:defRPr/>
            </a:pPr>
            <a:endParaRPr lang="fr-FR" sz="1184">
              <a:solidFill>
                <a:srgbClr val="595957"/>
              </a:solidFill>
              <a:latin typeface="Gadugi" panose="020B0502040204020203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defTabSz="451102">
              <a:lnSpc>
                <a:spcPct val="150000"/>
              </a:lnSpc>
              <a:defRPr/>
            </a:pPr>
            <a:endParaRPr lang="fr-FR" sz="1184">
              <a:solidFill>
                <a:prstClr val="black"/>
              </a:solidFill>
              <a:latin typeface="Gadugi" panose="020B05020402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4D0939A-D9A5-4035-94D4-E713E67D3240}"/>
              </a:ext>
            </a:extLst>
          </p:cNvPr>
          <p:cNvCxnSpPr>
            <a:cxnSpLocks/>
          </p:cNvCxnSpPr>
          <p:nvPr/>
        </p:nvCxnSpPr>
        <p:spPr>
          <a:xfrm flipV="1">
            <a:off x="684609" y="9629761"/>
            <a:ext cx="6316678" cy="10142"/>
          </a:xfrm>
          <a:prstGeom prst="line">
            <a:avLst/>
          </a:prstGeom>
          <a:ln>
            <a:solidFill>
              <a:srgbClr val="595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riginal round Linkedin icon">
            <a:hlinkClick r:id="rId3"/>
            <a:extLst>
              <a:ext uri="{FF2B5EF4-FFF2-40B4-BE49-F238E27FC236}">
                <a16:creationId xmlns:a16="http://schemas.microsoft.com/office/drawing/2014/main" id="{19FC4942-3260-1C76-2666-FB41ADA8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4222" l="8889" r="93778">
                        <a14:foregroundMark x1="52889" y1="5333" x2="52889" y2="5333"/>
                        <a14:foregroundMark x1="94222" y1="51556" x2="94222" y2="51556"/>
                        <a14:foregroundMark x1="44000" y1="91111" x2="44000" y2="91111"/>
                        <a14:foregroundMark x1="8889" y1="41778" x2="8889" y2="41778"/>
                        <a14:foregroundMark x1="53778" y1="94222" x2="53778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27" y="6903083"/>
            <a:ext cx="379624" cy="3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0573E86F-F232-36F5-C244-3D77FB854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07" y="1242733"/>
            <a:ext cx="3356286" cy="21628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0F0AC2-6D23-9C52-DD43-F135AEE58761}"/>
              </a:ext>
            </a:extLst>
          </p:cNvPr>
          <p:cNvSpPr txBox="1"/>
          <p:nvPr/>
        </p:nvSpPr>
        <p:spPr>
          <a:xfrm>
            <a:off x="678444" y="9796044"/>
            <a:ext cx="6402011" cy="28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fr-FR" sz="1200">
                <a:solidFill>
                  <a:srgbClr val="595957"/>
                </a:solidFill>
                <a:latin typeface="Raleway" panose="020B0003030101060003"/>
              </a:rPr>
              <a:t>Comptes de production Bâtiment en Occitanie – </a:t>
            </a:r>
            <a:r>
              <a:rPr lang="fr-FR" sz="1200" b="1">
                <a:solidFill>
                  <a:srgbClr val="595957"/>
                </a:solidFill>
                <a:latin typeface="Raleway" panose="020B0003030101060003"/>
              </a:rPr>
              <a:t>Juillet 2025</a:t>
            </a:r>
          </a:p>
        </p:txBody>
      </p:sp>
    </p:spTree>
    <p:extLst>
      <p:ext uri="{BB962C8B-B14F-4D97-AF65-F5344CB8AC3E}">
        <p14:creationId xmlns:p14="http://schemas.microsoft.com/office/powerpoint/2010/main" val="40170864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Entretien Réno">
      <a:dk1>
        <a:sysClr val="windowText" lastClr="000000"/>
      </a:dk1>
      <a:lt1>
        <a:sysClr val="window" lastClr="FFFFFF"/>
      </a:lt1>
      <a:dk2>
        <a:srgbClr val="44546A"/>
      </a:dk2>
      <a:lt2>
        <a:srgbClr val="FFC000"/>
      </a:lt2>
      <a:accent1>
        <a:srgbClr val="007B84"/>
      </a:accent1>
      <a:accent2>
        <a:srgbClr val="20BEC6"/>
      </a:accent2>
      <a:accent3>
        <a:srgbClr val="BCD15D"/>
      </a:accent3>
      <a:accent4>
        <a:srgbClr val="60701E"/>
      </a:accent4>
      <a:accent5>
        <a:srgbClr val="A5A5A5"/>
      </a:accent5>
      <a:accent6>
        <a:srgbClr val="FFC000"/>
      </a:accent6>
      <a:hlink>
        <a:srgbClr val="3E51C0"/>
      </a:hlink>
      <a:folHlink>
        <a:srgbClr val="3E51C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780</Words>
  <Application>Microsoft Office PowerPoint</Application>
  <PresentationFormat>Personnalisé</PresentationFormat>
  <Paragraphs>125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8" baseType="lpstr">
      <vt:lpstr>Arial</vt:lpstr>
      <vt:lpstr>Arial Unicode MS</vt:lpstr>
      <vt:lpstr>Bw Quinta Pro Black</vt:lpstr>
      <vt:lpstr>Calibri</vt:lpstr>
      <vt:lpstr>Calibri Light</vt:lpstr>
      <vt:lpstr>Franklin Gothic Demi</vt:lpstr>
      <vt:lpstr>Gadugi</vt:lpstr>
      <vt:lpstr>Raleway</vt:lpstr>
      <vt:lpstr>Roboto</vt:lpstr>
      <vt:lpstr>Roboto Bk</vt:lpstr>
      <vt:lpstr>Roboto Lt</vt:lpstr>
      <vt:lpstr>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AGUILA Julie</dc:creator>
  <cp:lastModifiedBy>Stéphanie FOURCADE</cp:lastModifiedBy>
  <cp:revision>1</cp:revision>
  <cp:lastPrinted>2019-07-26T13:34:50Z</cp:lastPrinted>
  <dcterms:created xsi:type="dcterms:W3CDTF">2019-07-17T09:03:43Z</dcterms:created>
  <dcterms:modified xsi:type="dcterms:W3CDTF">2025-09-12T08:53:23Z</dcterms:modified>
</cp:coreProperties>
</file>